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96" r:id="rId2"/>
    <p:sldMasterId id="2147483745" r:id="rId3"/>
    <p:sldMasterId id="2147483775" r:id="rId4"/>
    <p:sldMasterId id="2147483807" r:id="rId5"/>
    <p:sldMasterId id="2147483823" r:id="rId6"/>
    <p:sldMasterId id="2147483836" r:id="rId7"/>
  </p:sldMasterIdLst>
  <p:notesMasterIdLst>
    <p:notesMasterId r:id="rId33"/>
  </p:notesMasterIdLst>
  <p:sldIdLst>
    <p:sldId id="256" r:id="rId8"/>
    <p:sldId id="491" r:id="rId9"/>
    <p:sldId id="552" r:id="rId10"/>
    <p:sldId id="1046" r:id="rId11"/>
    <p:sldId id="356" r:id="rId12"/>
    <p:sldId id="634" r:id="rId13"/>
    <p:sldId id="797" r:id="rId14"/>
    <p:sldId id="798" r:id="rId15"/>
    <p:sldId id="551" r:id="rId16"/>
    <p:sldId id="814" r:id="rId17"/>
    <p:sldId id="269" r:id="rId18"/>
    <p:sldId id="338" r:id="rId19"/>
    <p:sldId id="438" r:id="rId20"/>
    <p:sldId id="759" r:id="rId21"/>
    <p:sldId id="817" r:id="rId22"/>
    <p:sldId id="540" r:id="rId23"/>
    <p:sldId id="1044" r:id="rId24"/>
    <p:sldId id="461" r:id="rId25"/>
    <p:sldId id="539" r:id="rId26"/>
    <p:sldId id="498" r:id="rId27"/>
    <p:sldId id="550" r:id="rId28"/>
    <p:sldId id="542" r:id="rId29"/>
    <p:sldId id="1045" r:id="rId30"/>
    <p:sldId id="549" r:id="rId31"/>
    <p:sldId id="436"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9D14"/>
    <a:srgbClr val="9D8476"/>
    <a:srgbClr val="9FCC47"/>
    <a:srgbClr val="512507"/>
    <a:srgbClr val="E07A40"/>
    <a:srgbClr val="FFDD44"/>
    <a:srgbClr val="44144E"/>
    <a:srgbClr val="877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1F7ADD-609E-4E9E-A2D9-DDC32784F993}" v="862" dt="2019-03-16T02:06:48.41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43" autoAdjust="0"/>
    <p:restoredTop sz="94291" autoAdjust="0"/>
  </p:normalViewPr>
  <p:slideViewPr>
    <p:cSldViewPr snapToGrid="0" snapToObjects="1">
      <p:cViewPr varScale="1">
        <p:scale>
          <a:sx n="59" d="100"/>
          <a:sy n="59" d="100"/>
        </p:scale>
        <p:origin x="272" y="328"/>
      </p:cViewPr>
      <p:guideLst>
        <p:guide orient="horz" pos="4320"/>
        <p:guide pos="7680"/>
      </p:guideLst>
    </p:cSldViewPr>
  </p:slideViewPr>
  <p:notesTextViewPr>
    <p:cViewPr>
      <p:scale>
        <a:sx n="100" d="100"/>
        <a:sy n="100" d="100"/>
      </p:scale>
      <p:origin x="0" y="0"/>
    </p:cViewPr>
  </p:notesTextViewPr>
  <p:sorterViewPr>
    <p:cViewPr>
      <p:scale>
        <a:sx n="60" d="100"/>
        <a:sy n="60" d="100"/>
      </p:scale>
      <p:origin x="0" y="-47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wari Aradhyula" userId="5803fefc-329c-484c-8ea7-c32185c5ab67" providerId="ADAL" clId="{F19D5A9E-7E87-450A-A6A2-CFC989A08028}"/>
    <pc:docChg chg="undo redo custSel mod addSld delSld modSld sldOrd delMainMaster">
      <pc:chgData name="Rajeshwari Aradhyula" userId="5803fefc-329c-484c-8ea7-c32185c5ab67" providerId="ADAL" clId="{F19D5A9E-7E87-450A-A6A2-CFC989A08028}" dt="2019-03-16T02:06:48.411" v="857"/>
      <pc:docMkLst>
        <pc:docMk/>
      </pc:docMkLst>
      <pc:sldChg chg="del">
        <pc:chgData name="Rajeshwari Aradhyula" userId="5803fefc-329c-484c-8ea7-c32185c5ab67" providerId="ADAL" clId="{F19D5A9E-7E87-450A-A6A2-CFC989A08028}" dt="2019-03-15T16:10:50.104" v="106" actId="2696"/>
        <pc:sldMkLst>
          <pc:docMk/>
          <pc:sldMk cId="3472448120" sldId="283"/>
        </pc:sldMkLst>
      </pc:sldChg>
      <pc:sldChg chg="modSp add del">
        <pc:chgData name="Rajeshwari Aradhyula" userId="5803fefc-329c-484c-8ea7-c32185c5ab67" providerId="ADAL" clId="{F19D5A9E-7E87-450A-A6A2-CFC989A08028}" dt="2019-03-15T17:25:06.723" v="294" actId="2696"/>
        <pc:sldMkLst>
          <pc:docMk/>
          <pc:sldMk cId="1221903010" sldId="341"/>
        </pc:sldMkLst>
        <pc:spChg chg="mod">
          <ac:chgData name="Rajeshwari Aradhyula" userId="5803fefc-329c-484c-8ea7-c32185c5ab67" providerId="ADAL" clId="{F19D5A9E-7E87-450A-A6A2-CFC989A08028}" dt="2019-03-15T17:21:41.798" v="282" actId="20577"/>
          <ac:spMkLst>
            <pc:docMk/>
            <pc:sldMk cId="1221903010" sldId="341"/>
            <ac:spMk id="11" creationId="{00000000-0000-0000-0000-000000000000}"/>
          </ac:spMkLst>
        </pc:spChg>
      </pc:sldChg>
      <pc:sldChg chg="add del">
        <pc:chgData name="Rajeshwari Aradhyula" userId="5803fefc-329c-484c-8ea7-c32185c5ab67" providerId="ADAL" clId="{F19D5A9E-7E87-450A-A6A2-CFC989A08028}" dt="2019-03-15T16:00:40.571" v="66"/>
        <pc:sldMkLst>
          <pc:docMk/>
          <pc:sldMk cId="2487140918" sldId="341"/>
        </pc:sldMkLst>
      </pc:sldChg>
      <pc:sldChg chg="del">
        <pc:chgData name="Rajeshwari Aradhyula" userId="5803fefc-329c-484c-8ea7-c32185c5ab67" providerId="ADAL" clId="{F19D5A9E-7E87-450A-A6A2-CFC989A08028}" dt="2019-03-15T16:00:26.595" v="64" actId="2696"/>
        <pc:sldMkLst>
          <pc:docMk/>
          <pc:sldMk cId="4283303380" sldId="341"/>
        </pc:sldMkLst>
      </pc:sldChg>
      <pc:sldChg chg="del">
        <pc:chgData name="Rajeshwari Aradhyula" userId="5803fefc-329c-484c-8ea7-c32185c5ab67" providerId="ADAL" clId="{F19D5A9E-7E87-450A-A6A2-CFC989A08028}" dt="2019-03-15T18:00:50.048" v="634" actId="2696"/>
        <pc:sldMkLst>
          <pc:docMk/>
          <pc:sldMk cId="1495689688" sldId="345"/>
        </pc:sldMkLst>
      </pc:sldChg>
      <pc:sldChg chg="add del setBg">
        <pc:chgData name="Rajeshwari Aradhyula" userId="5803fefc-329c-484c-8ea7-c32185c5ab67" providerId="ADAL" clId="{F19D5A9E-7E87-450A-A6A2-CFC989A08028}" dt="2019-03-15T16:07:26.964" v="74"/>
        <pc:sldMkLst>
          <pc:docMk/>
          <pc:sldMk cId="116664636" sldId="356"/>
        </pc:sldMkLst>
      </pc:sldChg>
      <pc:sldChg chg="add del">
        <pc:chgData name="Rajeshwari Aradhyula" userId="5803fefc-329c-484c-8ea7-c32185c5ab67" providerId="ADAL" clId="{F19D5A9E-7E87-450A-A6A2-CFC989A08028}" dt="2019-03-15T16:07:12.161" v="70" actId="2696"/>
        <pc:sldMkLst>
          <pc:docMk/>
          <pc:sldMk cId="154887097" sldId="356"/>
        </pc:sldMkLst>
      </pc:sldChg>
      <pc:sldChg chg="modSp add">
        <pc:chgData name="Rajeshwari Aradhyula" userId="5803fefc-329c-484c-8ea7-c32185c5ab67" providerId="ADAL" clId="{F19D5A9E-7E87-450A-A6A2-CFC989A08028}" dt="2019-03-15T17:31:51.605" v="409" actId="20577"/>
        <pc:sldMkLst>
          <pc:docMk/>
          <pc:sldMk cId="236004050" sldId="356"/>
        </pc:sldMkLst>
        <pc:spChg chg="mod">
          <ac:chgData name="Rajeshwari Aradhyula" userId="5803fefc-329c-484c-8ea7-c32185c5ab67" providerId="ADAL" clId="{F19D5A9E-7E87-450A-A6A2-CFC989A08028}" dt="2019-03-15T17:31:51.605" v="409" actId="20577"/>
          <ac:spMkLst>
            <pc:docMk/>
            <pc:sldMk cId="236004050" sldId="356"/>
            <ac:spMk id="3" creationId="{FC212E17-80F0-48E1-9626-549D10FE774D}"/>
          </ac:spMkLst>
        </pc:spChg>
      </pc:sldChg>
      <pc:sldChg chg="add del">
        <pc:chgData name="Rajeshwari Aradhyula" userId="5803fefc-329c-484c-8ea7-c32185c5ab67" providerId="ADAL" clId="{F19D5A9E-7E87-450A-A6A2-CFC989A08028}" dt="2019-03-15T17:29:48.522" v="300" actId="2696"/>
        <pc:sldMkLst>
          <pc:docMk/>
          <pc:sldMk cId="1029809320" sldId="356"/>
        </pc:sldMkLst>
      </pc:sldChg>
      <pc:sldChg chg="modSp add del">
        <pc:chgData name="Rajeshwari Aradhyula" userId="5803fefc-329c-484c-8ea7-c32185c5ab67" providerId="ADAL" clId="{F19D5A9E-7E87-450A-A6A2-CFC989A08028}" dt="2019-03-15T16:08:03.339" v="77" actId="2696"/>
        <pc:sldMkLst>
          <pc:docMk/>
          <pc:sldMk cId="1319909221" sldId="356"/>
        </pc:sldMkLst>
        <pc:spChg chg="mod">
          <ac:chgData name="Rajeshwari Aradhyula" userId="5803fefc-329c-484c-8ea7-c32185c5ab67" providerId="ADAL" clId="{F19D5A9E-7E87-450A-A6A2-CFC989A08028}" dt="2019-03-15T16:07:40.260" v="76" actId="20577"/>
          <ac:spMkLst>
            <pc:docMk/>
            <pc:sldMk cId="1319909221" sldId="356"/>
            <ac:spMk id="3" creationId="{FC212E17-80F0-48E1-9626-549D10FE774D}"/>
          </ac:spMkLst>
        </pc:spChg>
      </pc:sldChg>
      <pc:sldChg chg="modSp add del ord setBg">
        <pc:chgData name="Rajeshwari Aradhyula" userId="5803fefc-329c-484c-8ea7-c32185c5ab67" providerId="ADAL" clId="{F19D5A9E-7E87-450A-A6A2-CFC989A08028}" dt="2019-03-15T17:23:15.770" v="284" actId="2696"/>
        <pc:sldMkLst>
          <pc:docMk/>
          <pc:sldMk cId="1897563946" sldId="356"/>
        </pc:sldMkLst>
        <pc:spChg chg="mod">
          <ac:chgData name="Rajeshwari Aradhyula" userId="5803fefc-329c-484c-8ea7-c32185c5ab67" providerId="ADAL" clId="{F19D5A9E-7E87-450A-A6A2-CFC989A08028}" dt="2019-03-15T17:22:03.193" v="283" actId="20577"/>
          <ac:spMkLst>
            <pc:docMk/>
            <pc:sldMk cId="1897563946" sldId="356"/>
            <ac:spMk id="3" creationId="{FC212E17-80F0-48E1-9626-549D10FE774D}"/>
          </ac:spMkLst>
        </pc:spChg>
      </pc:sldChg>
      <pc:sldChg chg="add del">
        <pc:chgData name="Rajeshwari Aradhyula" userId="5803fefc-329c-484c-8ea7-c32185c5ab67" providerId="ADAL" clId="{F19D5A9E-7E87-450A-A6A2-CFC989A08028}" dt="2019-03-15T16:15:00.413" v="113"/>
        <pc:sldMkLst>
          <pc:docMk/>
          <pc:sldMk cId="3392038239" sldId="438"/>
        </pc:sldMkLst>
      </pc:sldChg>
      <pc:sldChg chg="add del">
        <pc:chgData name="Rajeshwari Aradhyula" userId="5803fefc-329c-484c-8ea7-c32185c5ab67" providerId="ADAL" clId="{F19D5A9E-7E87-450A-A6A2-CFC989A08028}" dt="2019-03-15T16:33:16.167" v="186" actId="2696"/>
        <pc:sldMkLst>
          <pc:docMk/>
          <pc:sldMk cId="1938845057" sldId="455"/>
        </pc:sldMkLst>
      </pc:sldChg>
      <pc:sldChg chg="add del">
        <pc:chgData name="Rajeshwari Aradhyula" userId="5803fefc-329c-484c-8ea7-c32185c5ab67" providerId="ADAL" clId="{F19D5A9E-7E87-450A-A6A2-CFC989A08028}" dt="2019-03-15T16:33:32.519" v="190"/>
        <pc:sldMkLst>
          <pc:docMk/>
          <pc:sldMk cId="2279379417" sldId="455"/>
        </pc:sldMkLst>
      </pc:sldChg>
      <pc:sldChg chg="add del">
        <pc:chgData name="Rajeshwari Aradhyula" userId="5803fefc-329c-484c-8ea7-c32185c5ab67" providerId="ADAL" clId="{F19D5A9E-7E87-450A-A6A2-CFC989A08028}" dt="2019-03-15T17:28:34.310" v="295" actId="2696"/>
        <pc:sldMkLst>
          <pc:docMk/>
          <pc:sldMk cId="3480196868" sldId="455"/>
        </pc:sldMkLst>
      </pc:sldChg>
      <pc:sldChg chg="add del">
        <pc:chgData name="Rajeshwari Aradhyula" userId="5803fefc-329c-484c-8ea7-c32185c5ab67" providerId="ADAL" clId="{F19D5A9E-7E87-450A-A6A2-CFC989A08028}" dt="2019-03-15T16:15:26.492" v="114" actId="2696"/>
        <pc:sldMkLst>
          <pc:docMk/>
          <pc:sldMk cId="2798959992" sldId="457"/>
        </pc:sldMkLst>
      </pc:sldChg>
      <pc:sldChg chg="add del">
        <pc:chgData name="Rajeshwari Aradhyula" userId="5803fefc-329c-484c-8ea7-c32185c5ab67" providerId="ADAL" clId="{F19D5A9E-7E87-450A-A6A2-CFC989A08028}" dt="2019-03-15T16:33:32.519" v="190"/>
        <pc:sldMkLst>
          <pc:docMk/>
          <pc:sldMk cId="3500407305" sldId="461"/>
        </pc:sldMkLst>
      </pc:sldChg>
      <pc:sldChg chg="modSp add del">
        <pc:chgData name="Rajeshwari Aradhyula" userId="5803fefc-329c-484c-8ea7-c32185c5ab67" providerId="ADAL" clId="{F19D5A9E-7E87-450A-A6A2-CFC989A08028}" dt="2019-03-15T16:33:16.217" v="188" actId="2696"/>
        <pc:sldMkLst>
          <pc:docMk/>
          <pc:sldMk cId="3746966449" sldId="461"/>
        </pc:sldMkLst>
        <pc:spChg chg="mod">
          <ac:chgData name="Rajeshwari Aradhyula" userId="5803fefc-329c-484c-8ea7-c32185c5ab67" providerId="ADAL" clId="{F19D5A9E-7E87-450A-A6A2-CFC989A08028}" dt="2019-03-15T16:32:58.887" v="185" actId="20577"/>
          <ac:spMkLst>
            <pc:docMk/>
            <pc:sldMk cId="3746966449" sldId="461"/>
            <ac:spMk id="4" creationId="{E01D5016-6626-4EDF-82FA-942D5CAC2F6A}"/>
          </ac:spMkLst>
        </pc:spChg>
      </pc:sldChg>
      <pc:sldChg chg="add ord">
        <pc:chgData name="Rajeshwari Aradhyula" userId="5803fefc-329c-484c-8ea7-c32185c5ab67" providerId="ADAL" clId="{F19D5A9E-7E87-450A-A6A2-CFC989A08028}" dt="2019-03-15T17:28:47.533" v="297"/>
        <pc:sldMkLst>
          <pc:docMk/>
          <pc:sldMk cId="4178479371" sldId="461"/>
        </pc:sldMkLst>
      </pc:sldChg>
      <pc:sldChg chg="add del">
        <pc:chgData name="Rajeshwari Aradhyula" userId="5803fefc-329c-484c-8ea7-c32185c5ab67" providerId="ADAL" clId="{F19D5A9E-7E87-450A-A6A2-CFC989A08028}" dt="2019-03-15T17:15:42.906" v="229" actId="2696"/>
        <pc:sldMkLst>
          <pc:docMk/>
          <pc:sldMk cId="1212203005" sldId="472"/>
        </pc:sldMkLst>
      </pc:sldChg>
      <pc:sldChg chg="modSp add del ord">
        <pc:chgData name="Rajeshwari Aradhyula" userId="5803fefc-329c-484c-8ea7-c32185c5ab67" providerId="ADAL" clId="{F19D5A9E-7E87-450A-A6A2-CFC989A08028}" dt="2019-03-16T01:40:23.092" v="763" actId="2696"/>
        <pc:sldMkLst>
          <pc:docMk/>
          <pc:sldMk cId="3093468264" sldId="481"/>
        </pc:sldMkLst>
        <pc:spChg chg="mod">
          <ac:chgData name="Rajeshwari Aradhyula" userId="5803fefc-329c-484c-8ea7-c32185c5ab67" providerId="ADAL" clId="{F19D5A9E-7E87-450A-A6A2-CFC989A08028}" dt="2019-03-15T17:17:45.689" v="272" actId="1076"/>
          <ac:spMkLst>
            <pc:docMk/>
            <pc:sldMk cId="3093468264" sldId="481"/>
            <ac:spMk id="3" creationId="{681FE3C0-41F9-4ACC-9939-E07052E72C42}"/>
          </ac:spMkLst>
        </pc:spChg>
        <pc:spChg chg="mod">
          <ac:chgData name="Rajeshwari Aradhyula" userId="5803fefc-329c-484c-8ea7-c32185c5ab67" providerId="ADAL" clId="{F19D5A9E-7E87-450A-A6A2-CFC989A08028}" dt="2019-03-15T17:18:03.847" v="275" actId="1076"/>
          <ac:spMkLst>
            <pc:docMk/>
            <pc:sldMk cId="3093468264" sldId="481"/>
            <ac:spMk id="5" creationId="{EBA3DFDA-D6C7-4262-8571-AEF45E5B53BF}"/>
          </ac:spMkLst>
        </pc:spChg>
        <pc:spChg chg="mod">
          <ac:chgData name="Rajeshwari Aradhyula" userId="5803fefc-329c-484c-8ea7-c32185c5ab67" providerId="ADAL" clId="{F19D5A9E-7E87-450A-A6A2-CFC989A08028}" dt="2019-03-15T17:18:03.847" v="275" actId="1076"/>
          <ac:spMkLst>
            <pc:docMk/>
            <pc:sldMk cId="3093468264" sldId="481"/>
            <ac:spMk id="15" creationId="{7C7C9E61-385D-4866-A05C-DC68F3389144}"/>
          </ac:spMkLst>
        </pc:spChg>
        <pc:grpChg chg="mod">
          <ac:chgData name="Rajeshwari Aradhyula" userId="5803fefc-329c-484c-8ea7-c32185c5ab67" providerId="ADAL" clId="{F19D5A9E-7E87-450A-A6A2-CFC989A08028}" dt="2019-03-15T17:18:20.186" v="276" actId="1076"/>
          <ac:grpSpMkLst>
            <pc:docMk/>
            <pc:sldMk cId="3093468264" sldId="481"/>
            <ac:grpSpMk id="27" creationId="{C75E185D-FD01-4A65-A780-45B59A326221}"/>
          </ac:grpSpMkLst>
        </pc:grpChg>
        <pc:picChg chg="mod">
          <ac:chgData name="Rajeshwari Aradhyula" userId="5803fefc-329c-484c-8ea7-c32185c5ab67" providerId="ADAL" clId="{F19D5A9E-7E87-450A-A6A2-CFC989A08028}" dt="2019-03-15T17:18:03.847" v="275" actId="1076"/>
          <ac:picMkLst>
            <pc:docMk/>
            <pc:sldMk cId="3093468264" sldId="481"/>
            <ac:picMk id="23" creationId="{9C9C9D25-7F03-4F51-A26B-ACFD52D3F42F}"/>
          </ac:picMkLst>
        </pc:picChg>
      </pc:sldChg>
      <pc:sldChg chg="addSp delSp modSp ord delAnim modAnim">
        <pc:chgData name="Rajeshwari Aradhyula" userId="5803fefc-329c-484c-8ea7-c32185c5ab67" providerId="ADAL" clId="{F19D5A9E-7E87-450A-A6A2-CFC989A08028}" dt="2019-03-15T15:59:09.361" v="63" actId="478"/>
        <pc:sldMkLst>
          <pc:docMk/>
          <pc:sldMk cId="3040485325" sldId="491"/>
        </pc:sldMkLst>
        <pc:spChg chg="add del mod">
          <ac:chgData name="Rajeshwari Aradhyula" userId="5803fefc-329c-484c-8ea7-c32185c5ab67" providerId="ADAL" clId="{F19D5A9E-7E87-450A-A6A2-CFC989A08028}" dt="2019-03-15T15:59:09.361" v="63" actId="478"/>
          <ac:spMkLst>
            <pc:docMk/>
            <pc:sldMk cId="3040485325" sldId="491"/>
            <ac:spMk id="5" creationId="{E263B562-5AE4-4257-9147-5C16CAD71061}"/>
          </ac:spMkLst>
        </pc:spChg>
      </pc:sldChg>
      <pc:sldChg chg="add del ord">
        <pc:chgData name="Rajeshwari Aradhyula" userId="5803fefc-329c-484c-8ea7-c32185c5ab67" providerId="ADAL" clId="{F19D5A9E-7E87-450A-A6A2-CFC989A08028}" dt="2019-03-15T17:58:42.878" v="623"/>
        <pc:sldMkLst>
          <pc:docMk/>
          <pc:sldMk cId="58544698" sldId="498"/>
        </pc:sldMkLst>
      </pc:sldChg>
      <pc:sldChg chg="add del">
        <pc:chgData name="Rajeshwari Aradhyula" userId="5803fefc-329c-484c-8ea7-c32185c5ab67" providerId="ADAL" clId="{F19D5A9E-7E87-450A-A6A2-CFC989A08028}" dt="2019-03-16T01:38:45.617" v="643" actId="2696"/>
        <pc:sldMkLst>
          <pc:docMk/>
          <pc:sldMk cId="1082416161" sldId="505"/>
        </pc:sldMkLst>
      </pc:sldChg>
      <pc:sldChg chg="del">
        <pc:chgData name="Rajeshwari Aradhyula" userId="5803fefc-329c-484c-8ea7-c32185c5ab67" providerId="ADAL" clId="{F19D5A9E-7E87-450A-A6A2-CFC989A08028}" dt="2019-03-16T01:40:22.478" v="746" actId="2696"/>
        <pc:sldMkLst>
          <pc:docMk/>
          <pc:sldMk cId="624726633" sldId="514"/>
        </pc:sldMkLst>
      </pc:sldChg>
      <pc:sldChg chg="modSp add del">
        <pc:chgData name="Rajeshwari Aradhyula" userId="5803fefc-329c-484c-8ea7-c32185c5ab67" providerId="ADAL" clId="{F19D5A9E-7E87-450A-A6A2-CFC989A08028}" dt="2019-03-15T16:19:35.880" v="142" actId="2696"/>
        <pc:sldMkLst>
          <pc:docMk/>
          <pc:sldMk cId="908346171" sldId="529"/>
        </pc:sldMkLst>
        <pc:picChg chg="mod">
          <ac:chgData name="Rajeshwari Aradhyula" userId="5803fefc-329c-484c-8ea7-c32185c5ab67" providerId="ADAL" clId="{F19D5A9E-7E87-450A-A6A2-CFC989A08028}" dt="2019-03-15T16:19:14.108" v="141" actId="1076"/>
          <ac:picMkLst>
            <pc:docMk/>
            <pc:sldMk cId="908346171" sldId="529"/>
            <ac:picMk id="4" creationId="{8ABA2930-95D9-4CFA-BECB-E4A001AA229B}"/>
          </ac:picMkLst>
        </pc:picChg>
      </pc:sldChg>
      <pc:sldChg chg="delSp add del">
        <pc:chgData name="Rajeshwari Aradhyula" userId="5803fefc-329c-484c-8ea7-c32185c5ab67" providerId="ADAL" clId="{F19D5A9E-7E87-450A-A6A2-CFC989A08028}" dt="2019-03-15T16:33:16.188" v="187" actId="2696"/>
        <pc:sldMkLst>
          <pc:docMk/>
          <pc:sldMk cId="727886941" sldId="530"/>
        </pc:sldMkLst>
        <pc:grpChg chg="del">
          <ac:chgData name="Rajeshwari Aradhyula" userId="5803fefc-329c-484c-8ea7-c32185c5ab67" providerId="ADAL" clId="{F19D5A9E-7E87-450A-A6A2-CFC989A08028}" dt="2019-03-15T16:19:52.244" v="144" actId="478"/>
          <ac:grpSpMkLst>
            <pc:docMk/>
            <pc:sldMk cId="727886941" sldId="530"/>
            <ac:grpSpMk id="6" creationId="{8E61D48F-48AD-4B58-8AF3-A83BBE142DFD}"/>
          </ac:grpSpMkLst>
        </pc:grpChg>
      </pc:sldChg>
      <pc:sldChg chg="add del">
        <pc:chgData name="Rajeshwari Aradhyula" userId="5803fefc-329c-484c-8ea7-c32185c5ab67" providerId="ADAL" clId="{F19D5A9E-7E87-450A-A6A2-CFC989A08028}" dt="2019-03-15T17:28:35.031" v="296" actId="2696"/>
        <pc:sldMkLst>
          <pc:docMk/>
          <pc:sldMk cId="1509945529" sldId="530"/>
        </pc:sldMkLst>
      </pc:sldChg>
      <pc:sldChg chg="add del">
        <pc:chgData name="Rajeshwari Aradhyula" userId="5803fefc-329c-484c-8ea7-c32185c5ab67" providerId="ADAL" clId="{F19D5A9E-7E87-450A-A6A2-CFC989A08028}" dt="2019-03-15T16:33:32.519" v="190"/>
        <pc:sldMkLst>
          <pc:docMk/>
          <pc:sldMk cId="4063597063" sldId="530"/>
        </pc:sldMkLst>
      </pc:sldChg>
      <pc:sldChg chg="addSp delSp modSp add del setBg">
        <pc:chgData name="Rajeshwari Aradhyula" userId="5803fefc-329c-484c-8ea7-c32185c5ab67" providerId="ADAL" clId="{F19D5A9E-7E87-450A-A6A2-CFC989A08028}" dt="2019-03-16T01:45:27.494" v="776" actId="2696"/>
        <pc:sldMkLst>
          <pc:docMk/>
          <pc:sldMk cId="874496080" sldId="531"/>
        </pc:sldMkLst>
        <pc:spChg chg="add del mod">
          <ac:chgData name="Rajeshwari Aradhyula" userId="5803fefc-329c-484c-8ea7-c32185c5ab67" providerId="ADAL" clId="{F19D5A9E-7E87-450A-A6A2-CFC989A08028}" dt="2019-03-16T01:40:49.140" v="767" actId="478"/>
          <ac:spMkLst>
            <pc:docMk/>
            <pc:sldMk cId="874496080" sldId="531"/>
            <ac:spMk id="3" creationId="{FCABE59C-8A05-4C21-8654-80873B6C8B65}"/>
          </ac:spMkLst>
        </pc:spChg>
        <pc:spChg chg="add del mod">
          <ac:chgData name="Rajeshwari Aradhyula" userId="5803fefc-329c-484c-8ea7-c32185c5ab67" providerId="ADAL" clId="{F19D5A9E-7E87-450A-A6A2-CFC989A08028}" dt="2019-03-16T01:40:46.192" v="765" actId="478"/>
          <ac:spMkLst>
            <pc:docMk/>
            <pc:sldMk cId="874496080" sldId="531"/>
            <ac:spMk id="5" creationId="{C8ED39A0-1A47-447B-BE41-981BE610165A}"/>
          </ac:spMkLst>
        </pc:spChg>
        <pc:spChg chg="add del mod">
          <ac:chgData name="Rajeshwari Aradhyula" userId="5803fefc-329c-484c-8ea7-c32185c5ab67" providerId="ADAL" clId="{F19D5A9E-7E87-450A-A6A2-CFC989A08028}" dt="2019-03-16T01:40:59.131" v="770" actId="478"/>
          <ac:spMkLst>
            <pc:docMk/>
            <pc:sldMk cId="874496080" sldId="531"/>
            <ac:spMk id="11" creationId="{55F85BE8-119A-4456-BD1D-ADFFC46D54CE}"/>
          </ac:spMkLst>
        </pc:spChg>
        <pc:spChg chg="mod">
          <ac:chgData name="Rajeshwari Aradhyula" userId="5803fefc-329c-484c-8ea7-c32185c5ab67" providerId="ADAL" clId="{F19D5A9E-7E87-450A-A6A2-CFC989A08028}" dt="2019-03-16T01:40:18.832" v="745" actId="20577"/>
          <ac:spMkLst>
            <pc:docMk/>
            <pc:sldMk cId="874496080" sldId="531"/>
            <ac:spMk id="33" creationId="{A18A68ED-BEB6-46F2-856F-A3818C64B377}"/>
          </ac:spMkLst>
        </pc:spChg>
      </pc:sldChg>
      <pc:sldChg chg="del">
        <pc:chgData name="Rajeshwari Aradhyula" userId="5803fefc-329c-484c-8ea7-c32185c5ab67" providerId="ADAL" clId="{F19D5A9E-7E87-450A-A6A2-CFC989A08028}" dt="2019-03-15T16:34:24.606" v="194" actId="2696"/>
        <pc:sldMkLst>
          <pc:docMk/>
          <pc:sldMk cId="1194153966" sldId="536"/>
        </pc:sldMkLst>
      </pc:sldChg>
      <pc:sldChg chg="delSp add del">
        <pc:chgData name="Rajeshwari Aradhyula" userId="5803fefc-329c-484c-8ea7-c32185c5ab67" providerId="ADAL" clId="{F19D5A9E-7E87-450A-A6A2-CFC989A08028}" dt="2019-03-15T18:07:47.245" v="636" actId="478"/>
        <pc:sldMkLst>
          <pc:docMk/>
          <pc:sldMk cId="572786077" sldId="539"/>
        </pc:sldMkLst>
        <pc:grpChg chg="del">
          <ac:chgData name="Rajeshwari Aradhyula" userId="5803fefc-329c-484c-8ea7-c32185c5ab67" providerId="ADAL" clId="{F19D5A9E-7E87-450A-A6A2-CFC989A08028}" dt="2019-03-15T18:07:47.245" v="636" actId="478"/>
          <ac:grpSpMkLst>
            <pc:docMk/>
            <pc:sldMk cId="572786077" sldId="539"/>
            <ac:grpSpMk id="22" creationId="{15D914C4-6ACE-41EF-9E5A-13D3FF3AE3B9}"/>
          </ac:grpSpMkLst>
        </pc:grpChg>
      </pc:sldChg>
      <pc:sldChg chg="modSp">
        <pc:chgData name="Rajeshwari Aradhyula" userId="5803fefc-329c-484c-8ea7-c32185c5ab67" providerId="ADAL" clId="{F19D5A9E-7E87-450A-A6A2-CFC989A08028}" dt="2019-03-15T16:17:01.506" v="136" actId="20577"/>
        <pc:sldMkLst>
          <pc:docMk/>
          <pc:sldMk cId="4202509981" sldId="540"/>
        </pc:sldMkLst>
        <pc:spChg chg="mod">
          <ac:chgData name="Rajeshwari Aradhyula" userId="5803fefc-329c-484c-8ea7-c32185c5ab67" providerId="ADAL" clId="{F19D5A9E-7E87-450A-A6A2-CFC989A08028}" dt="2019-03-15T16:17:01.506" v="136" actId="20577"/>
          <ac:spMkLst>
            <pc:docMk/>
            <pc:sldMk cId="4202509981" sldId="540"/>
            <ac:spMk id="3" creationId="{F32B73DE-666E-44F4-9EC6-BB0ACE489E22}"/>
          </ac:spMkLst>
        </pc:spChg>
      </pc:sldChg>
      <pc:sldChg chg="add del">
        <pc:chgData name="Rajeshwari Aradhyula" userId="5803fefc-329c-484c-8ea7-c32185c5ab67" providerId="ADAL" clId="{F19D5A9E-7E87-450A-A6A2-CFC989A08028}" dt="2019-03-15T16:07:26.964" v="74"/>
        <pc:sldMkLst>
          <pc:docMk/>
          <pc:sldMk cId="1471857774" sldId="542"/>
        </pc:sldMkLst>
      </pc:sldChg>
      <pc:sldChg chg="del">
        <pc:chgData name="Rajeshwari Aradhyula" userId="5803fefc-329c-484c-8ea7-c32185c5ab67" providerId="ADAL" clId="{F19D5A9E-7E87-450A-A6A2-CFC989A08028}" dt="2019-03-15T16:07:12.199" v="72" actId="2696"/>
        <pc:sldMkLst>
          <pc:docMk/>
          <pc:sldMk cId="1814145660" sldId="542"/>
        </pc:sldMkLst>
      </pc:sldChg>
      <pc:sldChg chg="add">
        <pc:chgData name="Rajeshwari Aradhyula" userId="5803fefc-329c-484c-8ea7-c32185c5ab67" providerId="ADAL" clId="{F19D5A9E-7E87-450A-A6A2-CFC989A08028}" dt="2019-03-15T17:23:34.091" v="286"/>
        <pc:sldMkLst>
          <pc:docMk/>
          <pc:sldMk cId="2060942605" sldId="542"/>
        </pc:sldMkLst>
      </pc:sldChg>
      <pc:sldChg chg="add del">
        <pc:chgData name="Rajeshwari Aradhyula" userId="5803fefc-329c-484c-8ea7-c32185c5ab67" providerId="ADAL" clId="{F19D5A9E-7E87-450A-A6A2-CFC989A08028}" dt="2019-03-15T16:08:03.420" v="79" actId="2696"/>
        <pc:sldMkLst>
          <pc:docMk/>
          <pc:sldMk cId="2594335535" sldId="542"/>
        </pc:sldMkLst>
      </pc:sldChg>
      <pc:sldChg chg="add del ord">
        <pc:chgData name="Rajeshwari Aradhyula" userId="5803fefc-329c-484c-8ea7-c32185c5ab67" providerId="ADAL" clId="{F19D5A9E-7E87-450A-A6A2-CFC989A08028}" dt="2019-03-15T17:23:15.789" v="285" actId="2696"/>
        <pc:sldMkLst>
          <pc:docMk/>
          <pc:sldMk cId="3869009078" sldId="542"/>
        </pc:sldMkLst>
      </pc:sldChg>
      <pc:sldChg chg="del modAnim">
        <pc:chgData name="Rajeshwari Aradhyula" userId="5803fefc-329c-484c-8ea7-c32185c5ab67" providerId="ADAL" clId="{F19D5A9E-7E87-450A-A6A2-CFC989A08028}" dt="2019-03-15T17:58:33.397" v="622" actId="2696"/>
        <pc:sldMkLst>
          <pc:docMk/>
          <pc:sldMk cId="2194695558" sldId="545"/>
        </pc:sldMkLst>
      </pc:sldChg>
      <pc:sldChg chg="add del setBg">
        <pc:chgData name="Rajeshwari Aradhyula" userId="5803fefc-329c-484c-8ea7-c32185c5ab67" providerId="ADAL" clId="{F19D5A9E-7E87-450A-A6A2-CFC989A08028}" dt="2019-03-15T17:58:24.632" v="621" actId="2696"/>
        <pc:sldMkLst>
          <pc:docMk/>
          <pc:sldMk cId="1171313199" sldId="546"/>
        </pc:sldMkLst>
      </pc:sldChg>
      <pc:sldChg chg="del">
        <pc:chgData name="Rajeshwari Aradhyula" userId="5803fefc-329c-484c-8ea7-c32185c5ab67" providerId="ADAL" clId="{F19D5A9E-7E87-450A-A6A2-CFC989A08028}" dt="2019-03-15T17:24:12.387" v="290" actId="2696"/>
        <pc:sldMkLst>
          <pc:docMk/>
          <pc:sldMk cId="3886446491" sldId="546"/>
        </pc:sldMkLst>
      </pc:sldChg>
      <pc:sldChg chg="del">
        <pc:chgData name="Rajeshwari Aradhyula" userId="5803fefc-329c-484c-8ea7-c32185c5ab67" providerId="ADAL" clId="{F19D5A9E-7E87-450A-A6A2-CFC989A08028}" dt="2019-03-15T17:29:27.795" v="299" actId="2696"/>
        <pc:sldMkLst>
          <pc:docMk/>
          <pc:sldMk cId="1985465173" sldId="548"/>
        </pc:sldMkLst>
      </pc:sldChg>
      <pc:sldChg chg="del">
        <pc:chgData name="Rajeshwari Aradhyula" userId="5803fefc-329c-484c-8ea7-c32185c5ab67" providerId="ADAL" clId="{F19D5A9E-7E87-450A-A6A2-CFC989A08028}" dt="2019-03-15T16:07:12.186" v="71" actId="2696"/>
        <pc:sldMkLst>
          <pc:docMk/>
          <pc:sldMk cId="439980710" sldId="551"/>
        </pc:sldMkLst>
      </pc:sldChg>
      <pc:sldChg chg="add del">
        <pc:chgData name="Rajeshwari Aradhyula" userId="5803fefc-329c-484c-8ea7-c32185c5ab67" providerId="ADAL" clId="{F19D5A9E-7E87-450A-A6A2-CFC989A08028}" dt="2019-03-15T16:08:03.372" v="78" actId="2696"/>
        <pc:sldMkLst>
          <pc:docMk/>
          <pc:sldMk cId="1120458292" sldId="551"/>
        </pc:sldMkLst>
      </pc:sldChg>
      <pc:sldChg chg="add del">
        <pc:chgData name="Rajeshwari Aradhyula" userId="5803fefc-329c-484c-8ea7-c32185c5ab67" providerId="ADAL" clId="{F19D5A9E-7E87-450A-A6A2-CFC989A08028}" dt="2019-03-15T17:23:42.638" v="287" actId="2696"/>
        <pc:sldMkLst>
          <pc:docMk/>
          <pc:sldMk cId="1696304225" sldId="551"/>
        </pc:sldMkLst>
      </pc:sldChg>
      <pc:sldChg chg="add del ord">
        <pc:chgData name="Rajeshwari Aradhyula" userId="5803fefc-329c-484c-8ea7-c32185c5ab67" providerId="ADAL" clId="{F19D5A9E-7E87-450A-A6A2-CFC989A08028}" dt="2019-03-15T17:31:04.901" v="394" actId="2696"/>
        <pc:sldMkLst>
          <pc:docMk/>
          <pc:sldMk cId="1932506830" sldId="551"/>
        </pc:sldMkLst>
      </pc:sldChg>
      <pc:sldChg chg="addSp modSp add">
        <pc:chgData name="Rajeshwari Aradhyula" userId="5803fefc-329c-484c-8ea7-c32185c5ab67" providerId="ADAL" clId="{F19D5A9E-7E87-450A-A6A2-CFC989A08028}" dt="2019-03-15T18:00:14.570" v="630" actId="14100"/>
        <pc:sldMkLst>
          <pc:docMk/>
          <pc:sldMk cId="1949497284" sldId="551"/>
        </pc:sldMkLst>
        <pc:spChg chg="add mod">
          <ac:chgData name="Rajeshwari Aradhyula" userId="5803fefc-329c-484c-8ea7-c32185c5ab67" providerId="ADAL" clId="{F19D5A9E-7E87-450A-A6A2-CFC989A08028}" dt="2019-03-15T18:00:14.570" v="630" actId="14100"/>
          <ac:spMkLst>
            <pc:docMk/>
            <pc:sldMk cId="1949497284" sldId="551"/>
            <ac:spMk id="4" creationId="{9596EE8F-B935-4BC7-831E-DECAB3CB96B4}"/>
          </ac:spMkLst>
        </pc:spChg>
      </pc:sldChg>
      <pc:sldChg chg="add del">
        <pc:chgData name="Rajeshwari Aradhyula" userId="5803fefc-329c-484c-8ea7-c32185c5ab67" providerId="ADAL" clId="{F19D5A9E-7E87-450A-A6A2-CFC989A08028}" dt="2019-03-15T16:07:26.964" v="74"/>
        <pc:sldMkLst>
          <pc:docMk/>
          <pc:sldMk cId="3140042363" sldId="551"/>
        </pc:sldMkLst>
      </pc:sldChg>
      <pc:sldChg chg="ord">
        <pc:chgData name="Rajeshwari Aradhyula" userId="5803fefc-329c-484c-8ea7-c32185c5ab67" providerId="ADAL" clId="{F19D5A9E-7E87-450A-A6A2-CFC989A08028}" dt="2019-03-16T01:45:45.143" v="778"/>
        <pc:sldMkLst>
          <pc:docMk/>
          <pc:sldMk cId="3786952486" sldId="552"/>
        </pc:sldMkLst>
      </pc:sldChg>
      <pc:sldChg chg="delSp modSp add del delAnim modAnim">
        <pc:chgData name="Rajeshwari Aradhyula" userId="5803fefc-329c-484c-8ea7-c32185c5ab67" providerId="ADAL" clId="{F19D5A9E-7E87-450A-A6A2-CFC989A08028}" dt="2019-03-16T02:06:48.411" v="857"/>
        <pc:sldMkLst>
          <pc:docMk/>
          <pc:sldMk cId="4035171662" sldId="634"/>
        </pc:sldMkLst>
        <pc:spChg chg="mod">
          <ac:chgData name="Rajeshwari Aradhyula" userId="5803fefc-329c-484c-8ea7-c32185c5ab67" providerId="ADAL" clId="{F19D5A9E-7E87-450A-A6A2-CFC989A08028}" dt="2019-03-16T01:47:53.911" v="793" actId="404"/>
          <ac:spMkLst>
            <pc:docMk/>
            <pc:sldMk cId="4035171662" sldId="634"/>
            <ac:spMk id="2" creationId="{72BA9754-DB8C-4736-9539-602ABF668836}"/>
          </ac:spMkLst>
        </pc:spChg>
        <pc:spChg chg="mod">
          <ac:chgData name="Rajeshwari Aradhyula" userId="5803fefc-329c-484c-8ea7-c32185c5ab67" providerId="ADAL" clId="{F19D5A9E-7E87-450A-A6A2-CFC989A08028}" dt="2019-03-16T02:02:55.081" v="840" actId="20577"/>
          <ac:spMkLst>
            <pc:docMk/>
            <pc:sldMk cId="4035171662" sldId="634"/>
            <ac:spMk id="21" creationId="{D0A377C9-553A-4EF2-B7BB-C72ED5BBB412}"/>
          </ac:spMkLst>
        </pc:spChg>
        <pc:spChg chg="del">
          <ac:chgData name="Rajeshwari Aradhyula" userId="5803fefc-329c-484c-8ea7-c32185c5ab67" providerId="ADAL" clId="{F19D5A9E-7E87-450A-A6A2-CFC989A08028}" dt="2019-03-16T02:02:35.584" v="833" actId="478"/>
          <ac:spMkLst>
            <pc:docMk/>
            <pc:sldMk cId="4035171662" sldId="634"/>
            <ac:spMk id="24" creationId="{BEC1B248-E1DF-430D-B5C3-5653D9F46D46}"/>
          </ac:spMkLst>
        </pc:spChg>
      </pc:sldChg>
      <pc:sldChg chg="addSp delSp modSp add del">
        <pc:chgData name="Rajeshwari Aradhyula" userId="5803fefc-329c-484c-8ea7-c32185c5ab67" providerId="ADAL" clId="{F19D5A9E-7E87-450A-A6A2-CFC989A08028}" dt="2019-03-16T01:50:42.923" v="804" actId="2696"/>
        <pc:sldMkLst>
          <pc:docMk/>
          <pc:sldMk cId="3118809201" sldId="759"/>
        </pc:sldMkLst>
        <pc:spChg chg="mod">
          <ac:chgData name="Rajeshwari Aradhyula" userId="5803fefc-329c-484c-8ea7-c32185c5ab67" providerId="ADAL" clId="{F19D5A9E-7E87-450A-A6A2-CFC989A08028}" dt="2019-03-15T17:57:49.079" v="620" actId="1036"/>
          <ac:spMkLst>
            <pc:docMk/>
            <pc:sldMk cId="3118809201" sldId="759"/>
            <ac:spMk id="3" creationId="{9D611BA4-B0E0-4CDD-8DBB-9FF74CB60563}"/>
          </ac:spMkLst>
        </pc:spChg>
        <pc:picChg chg="del mod">
          <ac:chgData name="Rajeshwari Aradhyula" userId="5803fefc-329c-484c-8ea7-c32185c5ab67" providerId="ADAL" clId="{F19D5A9E-7E87-450A-A6A2-CFC989A08028}" dt="2019-03-15T17:54:29.235" v="567" actId="478"/>
          <ac:picMkLst>
            <pc:docMk/>
            <pc:sldMk cId="3118809201" sldId="759"/>
            <ac:picMk id="2050" creationId="{E69B80E0-C9C5-4E8C-AD3E-7B430E6ACB8F}"/>
          </ac:picMkLst>
        </pc:picChg>
        <pc:picChg chg="add del mod">
          <ac:chgData name="Rajeshwari Aradhyula" userId="5803fefc-329c-484c-8ea7-c32185c5ab67" providerId="ADAL" clId="{F19D5A9E-7E87-450A-A6A2-CFC989A08028}" dt="2019-03-15T17:55:31.358" v="571" actId="478"/>
          <ac:picMkLst>
            <pc:docMk/>
            <pc:sldMk cId="3118809201" sldId="759"/>
            <ac:picMk id="6146" creationId="{122ED22A-9C27-4AA0-90D9-332C7291D2F4}"/>
          </ac:picMkLst>
        </pc:picChg>
        <pc:picChg chg="add mod">
          <ac:chgData name="Rajeshwari Aradhyula" userId="5803fefc-329c-484c-8ea7-c32185c5ab67" providerId="ADAL" clId="{F19D5A9E-7E87-450A-A6A2-CFC989A08028}" dt="2019-03-15T17:56:01.702" v="574" actId="14100"/>
          <ac:picMkLst>
            <pc:docMk/>
            <pc:sldMk cId="3118809201" sldId="759"/>
            <ac:picMk id="6148" creationId="{52BA36BD-1F17-43DC-A62F-586D2339B7DE}"/>
          </ac:picMkLst>
        </pc:picChg>
      </pc:sldChg>
      <pc:sldChg chg="add">
        <pc:chgData name="Rajeshwari Aradhyula" userId="5803fefc-329c-484c-8ea7-c32185c5ab67" providerId="ADAL" clId="{F19D5A9E-7E87-450A-A6A2-CFC989A08028}" dt="2019-03-16T01:50:46.948" v="805"/>
        <pc:sldMkLst>
          <pc:docMk/>
          <pc:sldMk cId="3826509393" sldId="759"/>
        </pc:sldMkLst>
      </pc:sldChg>
      <pc:sldChg chg="add del">
        <pc:chgData name="Rajeshwari Aradhyula" userId="5803fefc-329c-484c-8ea7-c32185c5ab67" providerId="ADAL" clId="{F19D5A9E-7E87-450A-A6A2-CFC989A08028}" dt="2019-03-15T16:12:43.027" v="110"/>
        <pc:sldMkLst>
          <pc:docMk/>
          <pc:sldMk cId="2421508205" sldId="797"/>
        </pc:sldMkLst>
      </pc:sldChg>
      <pc:sldChg chg="add del">
        <pc:chgData name="Rajeshwari Aradhyula" userId="5803fefc-329c-484c-8ea7-c32185c5ab67" providerId="ADAL" clId="{F19D5A9E-7E87-450A-A6A2-CFC989A08028}" dt="2019-03-15T16:12:43.027" v="110"/>
        <pc:sldMkLst>
          <pc:docMk/>
          <pc:sldMk cId="2443404691" sldId="798"/>
        </pc:sldMkLst>
      </pc:sldChg>
      <pc:sldChg chg="addSp delSp modSp add del">
        <pc:chgData name="Rajeshwari Aradhyula" userId="5803fefc-329c-484c-8ea7-c32185c5ab67" providerId="ADAL" clId="{F19D5A9E-7E87-450A-A6A2-CFC989A08028}" dt="2019-03-16T01:45:42.317" v="777" actId="2696"/>
        <pc:sldMkLst>
          <pc:docMk/>
          <pc:sldMk cId="1024327485" sldId="810"/>
        </pc:sldMkLst>
        <pc:spChg chg="add del mod">
          <ac:chgData name="Rajeshwari Aradhyula" userId="5803fefc-329c-484c-8ea7-c32185c5ab67" providerId="ADAL" clId="{F19D5A9E-7E87-450A-A6A2-CFC989A08028}" dt="2019-03-16T01:38:37.291" v="642" actId="478"/>
          <ac:spMkLst>
            <pc:docMk/>
            <pc:sldMk cId="1024327485" sldId="810"/>
            <ac:spMk id="22" creationId="{CF88FA12-A263-40BA-BB73-F28BF198208F}"/>
          </ac:spMkLst>
        </pc:spChg>
        <pc:spChg chg="mod">
          <ac:chgData name="Rajeshwari Aradhyula" userId="5803fefc-329c-484c-8ea7-c32185c5ab67" providerId="ADAL" clId="{F19D5A9E-7E87-450A-A6A2-CFC989A08028}" dt="2019-03-16T01:40:15.600" v="741" actId="1036"/>
          <ac:spMkLst>
            <pc:docMk/>
            <pc:sldMk cId="1024327485" sldId="810"/>
            <ac:spMk id="23" creationId="{4C79F5F7-16DD-4DA3-9B65-ACF09E6F9270}"/>
          </ac:spMkLst>
        </pc:spChg>
        <pc:grpChg chg="mod">
          <ac:chgData name="Rajeshwari Aradhyula" userId="5803fefc-329c-484c-8ea7-c32185c5ab67" providerId="ADAL" clId="{F19D5A9E-7E87-450A-A6A2-CFC989A08028}" dt="2019-03-16T01:40:16.053" v="742" actId="1036"/>
          <ac:grpSpMkLst>
            <pc:docMk/>
            <pc:sldMk cId="1024327485" sldId="810"/>
            <ac:grpSpMk id="9" creationId="{786D7549-DFE9-4070-9ED5-DFF2A1BFCB12}"/>
          </ac:grpSpMkLst>
        </pc:grpChg>
        <pc:grpChg chg="mod">
          <ac:chgData name="Rajeshwari Aradhyula" userId="5803fefc-329c-484c-8ea7-c32185c5ab67" providerId="ADAL" clId="{F19D5A9E-7E87-450A-A6A2-CFC989A08028}" dt="2019-03-16T01:40:16.555" v="743" actId="1076"/>
          <ac:grpSpMkLst>
            <pc:docMk/>
            <pc:sldMk cId="1024327485" sldId="810"/>
            <ac:grpSpMk id="13" creationId="{8429480D-C524-4673-A9E4-E0435F5F3FE0}"/>
          </ac:grpSpMkLst>
        </pc:grpChg>
        <pc:grpChg chg="mod">
          <ac:chgData name="Rajeshwari Aradhyula" userId="5803fefc-329c-484c-8ea7-c32185c5ab67" providerId="ADAL" clId="{F19D5A9E-7E87-450A-A6A2-CFC989A08028}" dt="2019-03-16T01:40:16.053" v="742" actId="1036"/>
          <ac:grpSpMkLst>
            <pc:docMk/>
            <pc:sldMk cId="1024327485" sldId="810"/>
            <ac:grpSpMk id="19" creationId="{118E8D3A-2067-43FF-8F99-6487D3556FF8}"/>
          </ac:grpSpMkLst>
        </pc:grpChg>
        <pc:grpChg chg="mod">
          <ac:chgData name="Rajeshwari Aradhyula" userId="5803fefc-329c-484c-8ea7-c32185c5ab67" providerId="ADAL" clId="{F19D5A9E-7E87-450A-A6A2-CFC989A08028}" dt="2019-03-16T01:40:16.053" v="742" actId="1036"/>
          <ac:grpSpMkLst>
            <pc:docMk/>
            <pc:sldMk cId="1024327485" sldId="810"/>
            <ac:grpSpMk id="21" creationId="{AA8CA80F-07DA-4061-ADBE-10F3F5EE11F7}"/>
          </ac:grpSpMkLst>
        </pc:grpChg>
        <pc:grpChg chg="mod">
          <ac:chgData name="Rajeshwari Aradhyula" userId="5803fefc-329c-484c-8ea7-c32185c5ab67" providerId="ADAL" clId="{F19D5A9E-7E87-450A-A6A2-CFC989A08028}" dt="2019-03-16T01:40:16.053" v="742" actId="1036"/>
          <ac:grpSpMkLst>
            <pc:docMk/>
            <pc:sldMk cId="1024327485" sldId="810"/>
            <ac:grpSpMk id="24" creationId="{2059E770-0923-4B86-AE3E-BA6A07A4AE53}"/>
          </ac:grpSpMkLst>
        </pc:grpChg>
        <pc:grpChg chg="mod">
          <ac:chgData name="Rajeshwari Aradhyula" userId="5803fefc-329c-484c-8ea7-c32185c5ab67" providerId="ADAL" clId="{F19D5A9E-7E87-450A-A6A2-CFC989A08028}" dt="2019-03-16T01:40:16.053" v="742" actId="1036"/>
          <ac:grpSpMkLst>
            <pc:docMk/>
            <pc:sldMk cId="1024327485" sldId="810"/>
            <ac:grpSpMk id="25" creationId="{AB677228-63EE-4A2E-8C76-59969F0CE0B7}"/>
          </ac:grpSpMkLst>
        </pc:grpChg>
      </pc:sldChg>
      <pc:sldChg chg="add">
        <pc:chgData name="Rajeshwari Aradhyula" userId="5803fefc-329c-484c-8ea7-c32185c5ab67" providerId="ADAL" clId="{F19D5A9E-7E87-450A-A6A2-CFC989A08028}" dt="2019-03-15T16:16:13.609" v="115"/>
        <pc:sldMkLst>
          <pc:docMk/>
          <pc:sldMk cId="2893113456" sldId="814"/>
        </pc:sldMkLst>
      </pc:sldChg>
      <pc:sldChg chg="add ord">
        <pc:chgData name="Rajeshwari Aradhyula" userId="5803fefc-329c-484c-8ea7-c32185c5ab67" providerId="ADAL" clId="{F19D5A9E-7E87-450A-A6A2-CFC989A08028}" dt="2019-03-15T17:59:02.055" v="625"/>
        <pc:sldMkLst>
          <pc:docMk/>
          <pc:sldMk cId="1997855345" sldId="817"/>
        </pc:sldMkLst>
      </pc:sldChg>
      <pc:sldChg chg="del">
        <pc:chgData name="Rajeshwari Aradhyula" userId="5803fefc-329c-484c-8ea7-c32185c5ab67" providerId="ADAL" clId="{F19D5A9E-7E87-450A-A6A2-CFC989A08028}" dt="2019-03-15T15:58:29.245" v="60" actId="2696"/>
        <pc:sldMkLst>
          <pc:docMk/>
          <pc:sldMk cId="1852681988" sldId="1039"/>
        </pc:sldMkLst>
      </pc:sldChg>
      <pc:sldChg chg="del">
        <pc:chgData name="Rajeshwari Aradhyula" userId="5803fefc-329c-484c-8ea7-c32185c5ab67" providerId="ADAL" clId="{F19D5A9E-7E87-450A-A6A2-CFC989A08028}" dt="2019-03-15T16:33:41.569" v="192" actId="2696"/>
        <pc:sldMkLst>
          <pc:docMk/>
          <pc:sldMk cId="108931698" sldId="1040"/>
        </pc:sldMkLst>
      </pc:sldChg>
      <pc:sldChg chg="add del">
        <pc:chgData name="Rajeshwari Aradhyula" userId="5803fefc-329c-484c-8ea7-c32185c5ab67" providerId="ADAL" clId="{F19D5A9E-7E87-450A-A6A2-CFC989A08028}" dt="2019-03-15T17:09:00.146" v="228" actId="2696"/>
        <pc:sldMkLst>
          <pc:docMk/>
          <pc:sldMk cId="461440827" sldId="1040"/>
        </pc:sldMkLst>
      </pc:sldChg>
      <pc:sldChg chg="del">
        <pc:chgData name="Rajeshwari Aradhyula" userId="5803fefc-329c-484c-8ea7-c32185c5ab67" providerId="ADAL" clId="{F19D5A9E-7E87-450A-A6A2-CFC989A08028}" dt="2019-03-15T18:00:49.386" v="632" actId="2696"/>
        <pc:sldMkLst>
          <pc:docMk/>
          <pc:sldMk cId="3513438549" sldId="1041"/>
        </pc:sldMkLst>
      </pc:sldChg>
      <pc:sldChg chg="del">
        <pc:chgData name="Rajeshwari Aradhyula" userId="5803fefc-329c-484c-8ea7-c32185c5ab67" providerId="ADAL" clId="{F19D5A9E-7E87-450A-A6A2-CFC989A08028}" dt="2019-03-15T15:55:01.081" v="3" actId="2696"/>
        <pc:sldMkLst>
          <pc:docMk/>
          <pc:sldMk cId="3964091761" sldId="1042"/>
        </pc:sldMkLst>
      </pc:sldChg>
      <pc:sldChg chg="del">
        <pc:chgData name="Rajeshwari Aradhyula" userId="5803fefc-329c-484c-8ea7-c32185c5ab67" providerId="ADAL" clId="{F19D5A9E-7E87-450A-A6A2-CFC989A08028}" dt="2019-03-15T18:00:48.837" v="631" actId="2696"/>
        <pc:sldMkLst>
          <pc:docMk/>
          <pc:sldMk cId="546455569" sldId="1043"/>
        </pc:sldMkLst>
      </pc:sldChg>
      <pc:sldChg chg="add del">
        <pc:chgData name="Rajeshwari Aradhyula" userId="5803fefc-329c-484c-8ea7-c32185c5ab67" providerId="ADAL" clId="{F19D5A9E-7E87-450A-A6A2-CFC989A08028}" dt="2019-03-15T15:56:50.229" v="11"/>
        <pc:sldMkLst>
          <pc:docMk/>
          <pc:sldMk cId="2125007" sldId="1044"/>
        </pc:sldMkLst>
      </pc:sldChg>
      <pc:sldChg chg="add del">
        <pc:chgData name="Rajeshwari Aradhyula" userId="5803fefc-329c-484c-8ea7-c32185c5ab67" providerId="ADAL" clId="{F19D5A9E-7E87-450A-A6A2-CFC989A08028}" dt="2019-03-15T15:57:07.983" v="15" actId="2696"/>
        <pc:sldMkLst>
          <pc:docMk/>
          <pc:sldMk cId="1391408136" sldId="1044"/>
        </pc:sldMkLst>
      </pc:sldChg>
      <pc:sldChg chg="add del">
        <pc:chgData name="Rajeshwari Aradhyula" userId="5803fefc-329c-484c-8ea7-c32185c5ab67" providerId="ADAL" clId="{F19D5A9E-7E87-450A-A6A2-CFC989A08028}" dt="2019-03-15T16:17:50.537" v="138"/>
        <pc:sldMkLst>
          <pc:docMk/>
          <pc:sldMk cId="1393436059" sldId="1044"/>
        </pc:sldMkLst>
      </pc:sldChg>
      <pc:sldChg chg="delSp modSp add del">
        <pc:chgData name="Rajeshwari Aradhyula" userId="5803fefc-329c-484c-8ea7-c32185c5ab67" providerId="ADAL" clId="{F19D5A9E-7E87-450A-A6A2-CFC989A08028}" dt="2019-03-15T15:57:25.110" v="24" actId="2696"/>
        <pc:sldMkLst>
          <pc:docMk/>
          <pc:sldMk cId="1424600350" sldId="1044"/>
        </pc:sldMkLst>
        <pc:spChg chg="del mod">
          <ac:chgData name="Rajeshwari Aradhyula" userId="5803fefc-329c-484c-8ea7-c32185c5ab67" providerId="ADAL" clId="{F19D5A9E-7E87-450A-A6A2-CFC989A08028}" dt="2019-03-15T15:57:22.642" v="23" actId="478"/>
          <ac:spMkLst>
            <pc:docMk/>
            <pc:sldMk cId="1424600350" sldId="1044"/>
            <ac:spMk id="167" creationId="{00000000-0000-0000-0000-000000000000}"/>
          </ac:spMkLst>
        </pc:spChg>
      </pc:sldChg>
      <pc:sldChg chg="delSp add">
        <pc:chgData name="Rajeshwari Aradhyula" userId="5803fefc-329c-484c-8ea7-c32185c5ab67" providerId="ADAL" clId="{F19D5A9E-7E87-450A-A6A2-CFC989A08028}" dt="2019-03-15T16:18:58.018" v="140" actId="478"/>
        <pc:sldMkLst>
          <pc:docMk/>
          <pc:sldMk cId="2226312367" sldId="1044"/>
        </pc:sldMkLst>
        <pc:grpChg chg="del">
          <ac:chgData name="Rajeshwari Aradhyula" userId="5803fefc-329c-484c-8ea7-c32185c5ab67" providerId="ADAL" clId="{F19D5A9E-7E87-450A-A6A2-CFC989A08028}" dt="2019-03-15T16:18:58.018" v="140" actId="478"/>
          <ac:grpSpMkLst>
            <pc:docMk/>
            <pc:sldMk cId="2226312367" sldId="1044"/>
            <ac:grpSpMk id="34" creationId="{01494F90-DFF9-4AAD-B095-352DEB4E4D01}"/>
          </ac:grpSpMkLst>
        </pc:grpChg>
      </pc:sldChg>
      <pc:sldChg chg="add del">
        <pc:chgData name="Rajeshwari Aradhyula" userId="5803fefc-329c-484c-8ea7-c32185c5ab67" providerId="ADAL" clId="{F19D5A9E-7E87-450A-A6A2-CFC989A08028}" dt="2019-03-15T15:56:57.998" v="13"/>
        <pc:sldMkLst>
          <pc:docMk/>
          <pc:sldMk cId="3009336021" sldId="1044"/>
        </pc:sldMkLst>
      </pc:sldChg>
      <pc:sldChg chg="add del">
        <pc:chgData name="Rajeshwari Aradhyula" userId="5803fefc-329c-484c-8ea7-c32185c5ab67" providerId="ADAL" clId="{F19D5A9E-7E87-450A-A6A2-CFC989A08028}" dt="2019-03-15T16:08:49.449" v="82" actId="2696"/>
        <pc:sldMkLst>
          <pc:docMk/>
          <pc:sldMk cId="4224420890" sldId="1044"/>
        </pc:sldMkLst>
      </pc:sldChg>
      <pc:sldChg chg="addSp delSp modSp add mod setBg">
        <pc:chgData name="Rajeshwari Aradhyula" userId="5803fefc-329c-484c-8ea7-c32185c5ab67" providerId="ADAL" clId="{F19D5A9E-7E87-450A-A6A2-CFC989A08028}" dt="2019-03-15T17:24:26.231" v="292" actId="478"/>
        <pc:sldMkLst>
          <pc:docMk/>
          <pc:sldMk cId="1907162003" sldId="1045"/>
        </pc:sldMkLst>
        <pc:spChg chg="del mod ord">
          <ac:chgData name="Rajeshwari Aradhyula" userId="5803fefc-329c-484c-8ea7-c32185c5ab67" providerId="ADAL" clId="{F19D5A9E-7E87-450A-A6A2-CFC989A08028}" dt="2019-03-15T17:24:26.231" v="292" actId="478"/>
          <ac:spMkLst>
            <pc:docMk/>
            <pc:sldMk cId="1907162003" sldId="1045"/>
            <ac:spMk id="2" creationId="{9AE2C08B-E317-4103-ACBC-34C7ABDAB878}"/>
          </ac:spMkLst>
        </pc:spChg>
        <pc:spChg chg="add del mod">
          <ac:chgData name="Rajeshwari Aradhyula" userId="5803fefc-329c-484c-8ea7-c32185c5ab67" providerId="ADAL" clId="{F19D5A9E-7E87-450A-A6A2-CFC989A08028}" dt="2019-03-15T16:53:09.666" v="214"/>
          <ac:spMkLst>
            <pc:docMk/>
            <pc:sldMk cId="1907162003" sldId="1045"/>
            <ac:spMk id="3" creationId="{2C36A3E3-69D6-4A9E-8C07-A50A7B995A9B}"/>
          </ac:spMkLst>
        </pc:spChg>
        <pc:spChg chg="add mod">
          <ac:chgData name="Rajeshwari Aradhyula" userId="5803fefc-329c-484c-8ea7-c32185c5ab67" providerId="ADAL" clId="{F19D5A9E-7E87-450A-A6A2-CFC989A08028}" dt="2019-03-15T16:53:36.286" v="227" actId="20577"/>
          <ac:spMkLst>
            <pc:docMk/>
            <pc:sldMk cId="1907162003" sldId="1045"/>
            <ac:spMk id="4" creationId="{880FD646-D7A1-4EDC-A82C-ED443BFD45A7}"/>
          </ac:spMkLst>
        </pc:spChg>
        <pc:spChg chg="add del">
          <ac:chgData name="Rajeshwari Aradhyula" userId="5803fefc-329c-484c-8ea7-c32185c5ab67" providerId="ADAL" clId="{F19D5A9E-7E87-450A-A6A2-CFC989A08028}" dt="2019-03-15T16:52:36.619" v="204" actId="26606"/>
          <ac:spMkLst>
            <pc:docMk/>
            <pc:sldMk cId="1907162003" sldId="1045"/>
            <ac:spMk id="71" creationId="{57845966-6EFC-468A-9CC7-BAB4B95854E7}"/>
          </ac:spMkLst>
        </pc:spChg>
        <pc:spChg chg="add del">
          <ac:chgData name="Rajeshwari Aradhyula" userId="5803fefc-329c-484c-8ea7-c32185c5ab67" providerId="ADAL" clId="{F19D5A9E-7E87-450A-A6A2-CFC989A08028}" dt="2019-03-15T16:52:36.619" v="204" actId="26606"/>
          <ac:spMkLst>
            <pc:docMk/>
            <pc:sldMk cId="1907162003" sldId="1045"/>
            <ac:spMk id="75" creationId="{ADAD1991-FFD1-4E94-ABAB-7560D33008E4}"/>
          </ac:spMkLst>
        </pc:spChg>
        <pc:spChg chg="add del">
          <ac:chgData name="Rajeshwari Aradhyula" userId="5803fefc-329c-484c-8ea7-c32185c5ab67" providerId="ADAL" clId="{F19D5A9E-7E87-450A-A6A2-CFC989A08028}" dt="2019-03-15T16:52:45.180" v="210" actId="26606"/>
          <ac:spMkLst>
            <pc:docMk/>
            <pc:sldMk cId="1907162003" sldId="1045"/>
            <ac:spMk id="3077" creationId="{57845966-6EFC-468A-9CC7-BAB4B95854E7}"/>
          </ac:spMkLst>
        </pc:spChg>
        <pc:spChg chg="add del">
          <ac:chgData name="Rajeshwari Aradhyula" userId="5803fefc-329c-484c-8ea7-c32185c5ab67" providerId="ADAL" clId="{F19D5A9E-7E87-450A-A6A2-CFC989A08028}" dt="2019-03-15T16:52:40.730" v="208" actId="26606"/>
          <ac:spMkLst>
            <pc:docMk/>
            <pc:sldMk cId="1907162003" sldId="1045"/>
            <ac:spMk id="3078" creationId="{57845966-6EFC-468A-9CC7-BAB4B95854E7}"/>
          </ac:spMkLst>
        </pc:spChg>
        <pc:spChg chg="add del">
          <ac:chgData name="Rajeshwari Aradhyula" userId="5803fefc-329c-484c-8ea7-c32185c5ab67" providerId="ADAL" clId="{F19D5A9E-7E87-450A-A6A2-CFC989A08028}" dt="2019-03-15T16:52:40.730" v="208" actId="26606"/>
          <ac:spMkLst>
            <pc:docMk/>
            <pc:sldMk cId="1907162003" sldId="1045"/>
            <ac:spMk id="3080" creationId="{ADAD1991-FFD1-4E94-ABAB-7560D33008E4}"/>
          </ac:spMkLst>
        </pc:spChg>
        <pc:spChg chg="add del">
          <ac:chgData name="Rajeshwari Aradhyula" userId="5803fefc-329c-484c-8ea7-c32185c5ab67" providerId="ADAL" clId="{F19D5A9E-7E87-450A-A6A2-CFC989A08028}" dt="2019-03-15T16:52:45.180" v="210" actId="26606"/>
          <ac:spMkLst>
            <pc:docMk/>
            <pc:sldMk cId="1907162003" sldId="1045"/>
            <ac:spMk id="3082" creationId="{ADAD1991-FFD1-4E94-ABAB-7560D33008E4}"/>
          </ac:spMkLst>
        </pc:spChg>
        <pc:picChg chg="add del">
          <ac:chgData name="Rajeshwari Aradhyula" userId="5803fefc-329c-484c-8ea7-c32185c5ab67" providerId="ADAL" clId="{F19D5A9E-7E87-450A-A6A2-CFC989A08028}" dt="2019-03-15T16:52:36.619" v="204" actId="26606"/>
          <ac:picMkLst>
            <pc:docMk/>
            <pc:sldMk cId="1907162003" sldId="1045"/>
            <ac:picMk id="73" creationId="{75554383-98AF-4A47-BB65-705FAAA4BE6A}"/>
          </ac:picMkLst>
        </pc:picChg>
        <pc:picChg chg="add mod">
          <ac:chgData name="Rajeshwari Aradhyula" userId="5803fefc-329c-484c-8ea7-c32185c5ab67" providerId="ADAL" clId="{F19D5A9E-7E87-450A-A6A2-CFC989A08028}" dt="2019-03-15T16:52:45.180" v="210" actId="26606"/>
          <ac:picMkLst>
            <pc:docMk/>
            <pc:sldMk cId="1907162003" sldId="1045"/>
            <ac:picMk id="3074" creationId="{5A6101AD-3CA9-4108-AD80-3B3909903124}"/>
          </ac:picMkLst>
        </pc:picChg>
        <pc:picChg chg="add del">
          <ac:chgData name="Rajeshwari Aradhyula" userId="5803fefc-329c-484c-8ea7-c32185c5ab67" providerId="ADAL" clId="{F19D5A9E-7E87-450A-A6A2-CFC989A08028}" dt="2019-03-15T16:52:40.730" v="208" actId="26606"/>
          <ac:picMkLst>
            <pc:docMk/>
            <pc:sldMk cId="1907162003" sldId="1045"/>
            <ac:picMk id="3079" creationId="{75554383-98AF-4A47-BB65-705FAAA4BE6A}"/>
          </ac:picMkLst>
        </pc:picChg>
        <pc:picChg chg="add del">
          <ac:chgData name="Rajeshwari Aradhyula" userId="5803fefc-329c-484c-8ea7-c32185c5ab67" providerId="ADAL" clId="{F19D5A9E-7E87-450A-A6A2-CFC989A08028}" dt="2019-03-15T16:52:45.180" v="210" actId="26606"/>
          <ac:picMkLst>
            <pc:docMk/>
            <pc:sldMk cId="1907162003" sldId="1045"/>
            <ac:picMk id="3081" creationId="{75554383-98AF-4A47-BB65-705FAAA4BE6A}"/>
          </ac:picMkLst>
        </pc:picChg>
        <pc:cxnChg chg="add del">
          <ac:chgData name="Rajeshwari Aradhyula" userId="5803fefc-329c-484c-8ea7-c32185c5ab67" providerId="ADAL" clId="{F19D5A9E-7E87-450A-A6A2-CFC989A08028}" dt="2019-03-15T16:52:38.640" v="206" actId="26606"/>
          <ac:cxnSpMkLst>
            <pc:docMk/>
            <pc:sldMk cId="1907162003" sldId="1045"/>
            <ac:cxnSpMk id="3076" creationId="{E12350F3-DB83-413A-980B-1CEB92498664}"/>
          </ac:cxnSpMkLst>
        </pc:cxnChg>
      </pc:sldChg>
      <pc:sldChg chg="addSp delSp modSp add addAnim delAnim modAnim">
        <pc:chgData name="Rajeshwari Aradhyula" userId="5803fefc-329c-484c-8ea7-c32185c5ab67" providerId="ADAL" clId="{F19D5A9E-7E87-450A-A6A2-CFC989A08028}" dt="2019-03-16T01:54:23.825" v="831" actId="1076"/>
        <pc:sldMkLst>
          <pc:docMk/>
          <pc:sldMk cId="211704651" sldId="1046"/>
        </pc:sldMkLst>
        <pc:spChg chg="add mod">
          <ac:chgData name="Rajeshwari Aradhyula" userId="5803fefc-329c-484c-8ea7-c32185c5ab67" providerId="ADAL" clId="{F19D5A9E-7E87-450A-A6A2-CFC989A08028}" dt="2019-03-16T01:43:46.119" v="773" actId="207"/>
          <ac:spMkLst>
            <pc:docMk/>
            <pc:sldMk cId="211704651" sldId="1046"/>
            <ac:spMk id="2" creationId="{4263733D-622B-4B67-8A75-5A89DC0FE4DC}"/>
          </ac:spMkLst>
        </pc:spChg>
        <pc:spChg chg="add mod">
          <ac:chgData name="Rajeshwari Aradhyula" userId="5803fefc-329c-484c-8ea7-c32185c5ab67" providerId="ADAL" clId="{F19D5A9E-7E87-450A-A6A2-CFC989A08028}" dt="2019-03-16T01:43:46.119" v="773" actId="207"/>
          <ac:spMkLst>
            <pc:docMk/>
            <pc:sldMk cId="211704651" sldId="1046"/>
            <ac:spMk id="5" creationId="{00CA94A1-592A-4820-8169-D62515E936D1}"/>
          </ac:spMkLst>
        </pc:spChg>
        <pc:spChg chg="add mod">
          <ac:chgData name="Rajeshwari Aradhyula" userId="5803fefc-329c-484c-8ea7-c32185c5ab67" providerId="ADAL" clId="{F19D5A9E-7E87-450A-A6A2-CFC989A08028}" dt="2019-03-16T01:43:46.119" v="773" actId="207"/>
          <ac:spMkLst>
            <pc:docMk/>
            <pc:sldMk cId="211704651" sldId="1046"/>
            <ac:spMk id="6" creationId="{967B0D1C-1CD3-48FC-BD0E-DE017EC8AC55}"/>
          </ac:spMkLst>
        </pc:spChg>
        <pc:spChg chg="add mod">
          <ac:chgData name="Rajeshwari Aradhyula" userId="5803fefc-329c-484c-8ea7-c32185c5ab67" providerId="ADAL" clId="{F19D5A9E-7E87-450A-A6A2-CFC989A08028}" dt="2019-03-16T01:43:46.119" v="773" actId="207"/>
          <ac:spMkLst>
            <pc:docMk/>
            <pc:sldMk cId="211704651" sldId="1046"/>
            <ac:spMk id="7" creationId="{28511434-2F01-4E30-A0AA-FE662A12FA48}"/>
          </ac:spMkLst>
        </pc:spChg>
        <pc:spChg chg="add mod">
          <ac:chgData name="Rajeshwari Aradhyula" userId="5803fefc-329c-484c-8ea7-c32185c5ab67" providerId="ADAL" clId="{F19D5A9E-7E87-450A-A6A2-CFC989A08028}" dt="2019-03-16T01:43:46.119" v="773" actId="207"/>
          <ac:spMkLst>
            <pc:docMk/>
            <pc:sldMk cId="211704651" sldId="1046"/>
            <ac:spMk id="8" creationId="{771109A8-3886-4455-8BB4-0BE4E5C6DDF1}"/>
          </ac:spMkLst>
        </pc:spChg>
        <pc:spChg chg="add mod">
          <ac:chgData name="Rajeshwari Aradhyula" userId="5803fefc-329c-484c-8ea7-c32185c5ab67" providerId="ADAL" clId="{F19D5A9E-7E87-450A-A6A2-CFC989A08028}" dt="2019-03-16T01:43:46.119" v="773" actId="207"/>
          <ac:spMkLst>
            <pc:docMk/>
            <pc:sldMk cId="211704651" sldId="1046"/>
            <ac:spMk id="9" creationId="{62BE1502-EE96-40A0-8DD0-1C300E481357}"/>
          </ac:spMkLst>
        </pc:spChg>
        <pc:spChg chg="add del mod">
          <ac:chgData name="Rajeshwari Aradhyula" userId="5803fefc-329c-484c-8ea7-c32185c5ab67" providerId="ADAL" clId="{F19D5A9E-7E87-450A-A6A2-CFC989A08028}" dt="2019-03-16T01:48:32.889" v="803" actId="478"/>
          <ac:spMkLst>
            <pc:docMk/>
            <pc:sldMk cId="211704651" sldId="1046"/>
            <ac:spMk id="20" creationId="{C53BD8E1-39D5-47A2-B9E8-E56127EC882F}"/>
          </ac:spMkLst>
        </pc:spChg>
        <pc:spChg chg="add mod">
          <ac:chgData name="Rajeshwari Aradhyula" userId="5803fefc-329c-484c-8ea7-c32185c5ab67" providerId="ADAL" clId="{F19D5A9E-7E87-450A-A6A2-CFC989A08028}" dt="2019-03-16T01:48:07.640" v="799" actId="403"/>
          <ac:spMkLst>
            <pc:docMk/>
            <pc:sldMk cId="211704651" sldId="1046"/>
            <ac:spMk id="21" creationId="{30A60132-6D3B-4435-87A2-21FF03339A18}"/>
          </ac:spMkLst>
        </pc:spChg>
        <pc:graphicFrameChg chg="add mod">
          <ac:chgData name="Rajeshwari Aradhyula" userId="5803fefc-329c-484c-8ea7-c32185c5ab67" providerId="ADAL" clId="{F19D5A9E-7E87-450A-A6A2-CFC989A08028}" dt="2019-03-16T01:43:46.119" v="773" actId="207"/>
          <ac:graphicFrameMkLst>
            <pc:docMk/>
            <pc:sldMk cId="211704651" sldId="1046"/>
            <ac:graphicFrameMk id="11" creationId="{1D48CE75-69AA-4691-A90F-803AE12A7A71}"/>
          </ac:graphicFrameMkLst>
        </pc:graphicFrameChg>
        <pc:picChg chg="add mod">
          <ac:chgData name="Rajeshwari Aradhyula" userId="5803fefc-329c-484c-8ea7-c32185c5ab67" providerId="ADAL" clId="{F19D5A9E-7E87-450A-A6A2-CFC989A08028}" dt="2019-03-16T01:43:46.119" v="773" actId="207"/>
          <ac:picMkLst>
            <pc:docMk/>
            <pc:sldMk cId="211704651" sldId="1046"/>
            <ac:picMk id="3" creationId="{BCF69170-5086-4C22-9AB8-E426CCBD1240}"/>
          </ac:picMkLst>
        </pc:picChg>
        <pc:picChg chg="add mod">
          <ac:chgData name="Rajeshwari Aradhyula" userId="5803fefc-329c-484c-8ea7-c32185c5ab67" providerId="ADAL" clId="{F19D5A9E-7E87-450A-A6A2-CFC989A08028}" dt="2019-03-16T01:43:46.119" v="773" actId="207"/>
          <ac:picMkLst>
            <pc:docMk/>
            <pc:sldMk cId="211704651" sldId="1046"/>
            <ac:picMk id="4" creationId="{86F1AE9C-E942-4DBF-A473-186093E181C5}"/>
          </ac:picMkLst>
        </pc:picChg>
        <pc:picChg chg="add mod">
          <ac:chgData name="Rajeshwari Aradhyula" userId="5803fefc-329c-484c-8ea7-c32185c5ab67" providerId="ADAL" clId="{F19D5A9E-7E87-450A-A6A2-CFC989A08028}" dt="2019-03-16T01:43:46.119" v="773" actId="207"/>
          <ac:picMkLst>
            <pc:docMk/>
            <pc:sldMk cId="211704651" sldId="1046"/>
            <ac:picMk id="10" creationId="{01539A39-27F8-41EA-8CEE-C9915346D577}"/>
          </ac:picMkLst>
        </pc:picChg>
        <pc:picChg chg="add mod">
          <ac:chgData name="Rajeshwari Aradhyula" userId="5803fefc-329c-484c-8ea7-c32185c5ab67" providerId="ADAL" clId="{F19D5A9E-7E87-450A-A6A2-CFC989A08028}" dt="2019-03-16T01:43:46.119" v="773" actId="207"/>
          <ac:picMkLst>
            <pc:docMk/>
            <pc:sldMk cId="211704651" sldId="1046"/>
            <ac:picMk id="14" creationId="{40E96FB2-E16B-4448-94D1-85D9A17D8FAD}"/>
          </ac:picMkLst>
        </pc:picChg>
        <pc:picChg chg="add mod">
          <ac:chgData name="Rajeshwari Aradhyula" userId="5803fefc-329c-484c-8ea7-c32185c5ab67" providerId="ADAL" clId="{F19D5A9E-7E87-450A-A6A2-CFC989A08028}" dt="2019-03-16T01:43:46.119" v="773" actId="207"/>
          <ac:picMkLst>
            <pc:docMk/>
            <pc:sldMk cId="211704651" sldId="1046"/>
            <ac:picMk id="15" creationId="{134779A8-5CC7-49A6-A77A-462FBC0477A5}"/>
          </ac:picMkLst>
        </pc:picChg>
        <pc:picChg chg="add mod">
          <ac:chgData name="Rajeshwari Aradhyula" userId="5803fefc-329c-484c-8ea7-c32185c5ab67" providerId="ADAL" clId="{F19D5A9E-7E87-450A-A6A2-CFC989A08028}" dt="2019-03-16T01:43:46.119" v="773" actId="207"/>
          <ac:picMkLst>
            <pc:docMk/>
            <pc:sldMk cId="211704651" sldId="1046"/>
            <ac:picMk id="16" creationId="{E07E8969-B94D-497B-B74A-884C96A8E2B3}"/>
          </ac:picMkLst>
        </pc:picChg>
        <pc:picChg chg="add mod">
          <ac:chgData name="Rajeshwari Aradhyula" userId="5803fefc-329c-484c-8ea7-c32185c5ab67" providerId="ADAL" clId="{F19D5A9E-7E87-450A-A6A2-CFC989A08028}" dt="2019-03-16T01:43:46.119" v="773" actId="207"/>
          <ac:picMkLst>
            <pc:docMk/>
            <pc:sldMk cId="211704651" sldId="1046"/>
            <ac:picMk id="17" creationId="{B19A4625-8C1D-4BB3-87D6-EE9503F187C4}"/>
          </ac:picMkLst>
        </pc:picChg>
        <pc:picChg chg="add mod">
          <ac:chgData name="Rajeshwari Aradhyula" userId="5803fefc-329c-484c-8ea7-c32185c5ab67" providerId="ADAL" clId="{F19D5A9E-7E87-450A-A6A2-CFC989A08028}" dt="2019-03-16T01:43:46.119" v="773" actId="207"/>
          <ac:picMkLst>
            <pc:docMk/>
            <pc:sldMk cId="211704651" sldId="1046"/>
            <ac:picMk id="18" creationId="{7AE928A4-665D-4BD9-B85A-45908234BB4E}"/>
          </ac:picMkLst>
        </pc:picChg>
        <pc:picChg chg="add mod">
          <ac:chgData name="Rajeshwari Aradhyula" userId="5803fefc-329c-484c-8ea7-c32185c5ab67" providerId="ADAL" clId="{F19D5A9E-7E87-450A-A6A2-CFC989A08028}" dt="2019-03-16T01:43:46.119" v="773" actId="207"/>
          <ac:picMkLst>
            <pc:docMk/>
            <pc:sldMk cId="211704651" sldId="1046"/>
            <ac:picMk id="19" creationId="{692DA901-179C-4884-8A55-E5C188D8D22C}"/>
          </ac:picMkLst>
        </pc:picChg>
        <pc:picChg chg="add mod">
          <ac:chgData name="Rajeshwari Aradhyula" userId="5803fefc-329c-484c-8ea7-c32185c5ab67" providerId="ADAL" clId="{F19D5A9E-7E87-450A-A6A2-CFC989A08028}" dt="2019-03-16T01:43:46.119" v="773" actId="207"/>
          <ac:picMkLst>
            <pc:docMk/>
            <pc:sldMk cId="211704651" sldId="1046"/>
            <ac:picMk id="22" creationId="{A8FB66FF-50D0-42DA-AD30-8755ABB0B837}"/>
          </ac:picMkLst>
        </pc:picChg>
        <pc:picChg chg="add mod">
          <ac:chgData name="Rajeshwari Aradhyula" userId="5803fefc-329c-484c-8ea7-c32185c5ab67" providerId="ADAL" clId="{F19D5A9E-7E87-450A-A6A2-CFC989A08028}" dt="2019-03-16T01:43:46.119" v="773" actId="207"/>
          <ac:picMkLst>
            <pc:docMk/>
            <pc:sldMk cId="211704651" sldId="1046"/>
            <ac:picMk id="23" creationId="{5B59C0A3-1593-4A53-9F03-1983D82D3F9D}"/>
          </ac:picMkLst>
        </pc:picChg>
        <pc:picChg chg="add mod">
          <ac:chgData name="Rajeshwari Aradhyula" userId="5803fefc-329c-484c-8ea7-c32185c5ab67" providerId="ADAL" clId="{F19D5A9E-7E87-450A-A6A2-CFC989A08028}" dt="2019-03-16T01:43:46.119" v="773" actId="207"/>
          <ac:picMkLst>
            <pc:docMk/>
            <pc:sldMk cId="211704651" sldId="1046"/>
            <ac:picMk id="24" creationId="{EC637BD5-4FA7-4F52-AECA-19E745B115C2}"/>
          </ac:picMkLst>
        </pc:picChg>
        <pc:picChg chg="add mod">
          <ac:chgData name="Rajeshwari Aradhyula" userId="5803fefc-329c-484c-8ea7-c32185c5ab67" providerId="ADAL" clId="{F19D5A9E-7E87-450A-A6A2-CFC989A08028}" dt="2019-03-16T01:43:46.119" v="773" actId="207"/>
          <ac:picMkLst>
            <pc:docMk/>
            <pc:sldMk cId="211704651" sldId="1046"/>
            <ac:picMk id="25" creationId="{62BF9287-B928-4B52-AD9C-E38BC9BF8E69}"/>
          </ac:picMkLst>
        </pc:picChg>
        <pc:picChg chg="add mod">
          <ac:chgData name="Rajeshwari Aradhyula" userId="5803fefc-329c-484c-8ea7-c32185c5ab67" providerId="ADAL" clId="{F19D5A9E-7E87-450A-A6A2-CFC989A08028}" dt="2019-03-16T01:43:46.119" v="773" actId="207"/>
          <ac:picMkLst>
            <pc:docMk/>
            <pc:sldMk cId="211704651" sldId="1046"/>
            <ac:picMk id="26" creationId="{E78346EC-85F3-41B4-8F9D-8025ADD3C9C3}"/>
          </ac:picMkLst>
        </pc:picChg>
        <pc:picChg chg="add del mod">
          <ac:chgData name="Rajeshwari Aradhyula" userId="5803fefc-329c-484c-8ea7-c32185c5ab67" providerId="ADAL" clId="{F19D5A9E-7E87-450A-A6A2-CFC989A08028}" dt="2019-03-16T01:51:02.010" v="807" actId="478"/>
          <ac:picMkLst>
            <pc:docMk/>
            <pc:sldMk cId="211704651" sldId="1046"/>
            <ac:picMk id="27" creationId="{EEF16552-F085-49DF-887E-0A91F3129D71}"/>
          </ac:picMkLst>
        </pc:picChg>
        <pc:picChg chg="add mod">
          <ac:chgData name="Rajeshwari Aradhyula" userId="5803fefc-329c-484c-8ea7-c32185c5ab67" providerId="ADAL" clId="{F19D5A9E-7E87-450A-A6A2-CFC989A08028}" dt="2019-03-16T01:43:46.119" v="773" actId="207"/>
          <ac:picMkLst>
            <pc:docMk/>
            <pc:sldMk cId="211704651" sldId="1046"/>
            <ac:picMk id="28" creationId="{0D0D6A95-CF0D-44CD-95DA-4151D508B749}"/>
          </ac:picMkLst>
        </pc:picChg>
        <pc:picChg chg="add mod">
          <ac:chgData name="Rajeshwari Aradhyula" userId="5803fefc-329c-484c-8ea7-c32185c5ab67" providerId="ADAL" clId="{F19D5A9E-7E87-450A-A6A2-CFC989A08028}" dt="2019-03-16T01:43:46.119" v="773" actId="207"/>
          <ac:picMkLst>
            <pc:docMk/>
            <pc:sldMk cId="211704651" sldId="1046"/>
            <ac:picMk id="29" creationId="{C9217B13-1736-46DF-80EC-4AF986D1106E}"/>
          </ac:picMkLst>
        </pc:picChg>
        <pc:picChg chg="add mod">
          <ac:chgData name="Rajeshwari Aradhyula" userId="5803fefc-329c-484c-8ea7-c32185c5ab67" providerId="ADAL" clId="{F19D5A9E-7E87-450A-A6A2-CFC989A08028}" dt="2019-03-16T01:43:46.119" v="773" actId="207"/>
          <ac:picMkLst>
            <pc:docMk/>
            <pc:sldMk cId="211704651" sldId="1046"/>
            <ac:picMk id="30" creationId="{A900FB67-23DD-42B6-98AA-9AC96157F288}"/>
          </ac:picMkLst>
        </pc:picChg>
        <pc:picChg chg="add del mod">
          <ac:chgData name="Rajeshwari Aradhyula" userId="5803fefc-329c-484c-8ea7-c32185c5ab67" providerId="ADAL" clId="{F19D5A9E-7E87-450A-A6A2-CFC989A08028}" dt="2019-03-16T01:54:12.739" v="827" actId="478"/>
          <ac:picMkLst>
            <pc:docMk/>
            <pc:sldMk cId="211704651" sldId="1046"/>
            <ac:picMk id="31" creationId="{393C41DA-BF1F-46BE-8B03-56E74DA4A43A}"/>
          </ac:picMkLst>
        </pc:picChg>
        <pc:picChg chg="add mod">
          <ac:chgData name="Rajeshwari Aradhyula" userId="5803fefc-329c-484c-8ea7-c32185c5ab67" providerId="ADAL" clId="{F19D5A9E-7E87-450A-A6A2-CFC989A08028}" dt="2019-03-16T01:54:23.825" v="831" actId="1076"/>
          <ac:picMkLst>
            <pc:docMk/>
            <pc:sldMk cId="211704651" sldId="1046"/>
            <ac:picMk id="32" creationId="{4D416132-A68F-4203-A080-17355FEA5270}"/>
          </ac:picMkLst>
        </pc:picChg>
        <pc:cxnChg chg="add mod">
          <ac:chgData name="Rajeshwari Aradhyula" userId="5803fefc-329c-484c-8ea7-c32185c5ab67" providerId="ADAL" clId="{F19D5A9E-7E87-450A-A6A2-CFC989A08028}" dt="2019-03-16T01:43:46.119" v="773" actId="207"/>
          <ac:cxnSpMkLst>
            <pc:docMk/>
            <pc:sldMk cId="211704651" sldId="1046"/>
            <ac:cxnSpMk id="12" creationId="{E65B7912-0940-4B27-9E25-C327D0E77FD5}"/>
          </ac:cxnSpMkLst>
        </pc:cxnChg>
        <pc:cxnChg chg="add mod">
          <ac:chgData name="Rajeshwari Aradhyula" userId="5803fefc-329c-484c-8ea7-c32185c5ab67" providerId="ADAL" clId="{F19D5A9E-7E87-450A-A6A2-CFC989A08028}" dt="2019-03-16T01:43:46.119" v="773" actId="207"/>
          <ac:cxnSpMkLst>
            <pc:docMk/>
            <pc:sldMk cId="211704651" sldId="1046"/>
            <ac:cxnSpMk id="13" creationId="{A149063F-063F-4DB2-A44D-4885C6882ED5}"/>
          </ac:cxnSpMkLst>
        </pc:cxnChg>
      </pc:sldChg>
      <pc:sldMasterChg chg="delSldLayout">
        <pc:chgData name="Rajeshwari Aradhyula" userId="5803fefc-329c-484c-8ea7-c32185c5ab67" providerId="ADAL" clId="{F19D5A9E-7E87-450A-A6A2-CFC989A08028}" dt="2019-03-15T16:10:50.133" v="107" actId="2696"/>
        <pc:sldMasterMkLst>
          <pc:docMk/>
          <pc:sldMasterMk cId="2606845581" sldId="2147483661"/>
        </pc:sldMasterMkLst>
        <pc:sldLayoutChg chg="del">
          <pc:chgData name="Rajeshwari Aradhyula" userId="5803fefc-329c-484c-8ea7-c32185c5ab67" providerId="ADAL" clId="{F19D5A9E-7E87-450A-A6A2-CFC989A08028}" dt="2019-03-15T16:10:50.133" v="107" actId="2696"/>
          <pc:sldLayoutMkLst>
            <pc:docMk/>
            <pc:sldMasterMk cId="2606845581" sldId="2147483661"/>
            <pc:sldLayoutMk cId="2143372631" sldId="2147483664"/>
          </pc:sldLayoutMkLst>
        </pc:sldLayoutChg>
      </pc:sldMasterChg>
      <pc:sldMasterChg chg="delSldLayout">
        <pc:chgData name="Rajeshwari Aradhyula" userId="5803fefc-329c-484c-8ea7-c32185c5ab67" providerId="ADAL" clId="{F19D5A9E-7E87-450A-A6A2-CFC989A08028}" dt="2019-03-15T18:00:50.071" v="635" actId="2696"/>
        <pc:sldMasterMkLst>
          <pc:docMk/>
          <pc:sldMasterMk cId="710636886" sldId="2147483696"/>
        </pc:sldMasterMkLst>
        <pc:sldLayoutChg chg="del">
          <pc:chgData name="Rajeshwari Aradhyula" userId="5803fefc-329c-484c-8ea7-c32185c5ab67" providerId="ADAL" clId="{F19D5A9E-7E87-450A-A6A2-CFC989A08028}" dt="2019-03-15T18:00:49.451" v="633" actId="2696"/>
          <pc:sldLayoutMkLst>
            <pc:docMk/>
            <pc:sldMasterMk cId="710636886" sldId="2147483696"/>
            <pc:sldLayoutMk cId="3387986584" sldId="2147483788"/>
          </pc:sldLayoutMkLst>
        </pc:sldLayoutChg>
        <pc:sldLayoutChg chg="del">
          <pc:chgData name="Rajeshwari Aradhyula" userId="5803fefc-329c-484c-8ea7-c32185c5ab67" providerId="ADAL" clId="{F19D5A9E-7E87-450A-A6A2-CFC989A08028}" dt="2019-03-15T18:00:50.071" v="635" actId="2696"/>
          <pc:sldLayoutMkLst>
            <pc:docMk/>
            <pc:sldMasterMk cId="710636886" sldId="2147483696"/>
            <pc:sldLayoutMk cId="544823433" sldId="2147483789"/>
          </pc:sldLayoutMkLst>
        </pc:sldLayoutChg>
      </pc:sldMasterChg>
      <pc:sldMasterChg chg="delSldLayout">
        <pc:chgData name="Rajeshwari Aradhyula" userId="5803fefc-329c-484c-8ea7-c32185c5ab67" providerId="ADAL" clId="{F19D5A9E-7E87-450A-A6A2-CFC989A08028}" dt="2019-03-15T17:29:48.570" v="301" actId="2696"/>
        <pc:sldMasterMkLst>
          <pc:docMk/>
          <pc:sldMasterMk cId="2695311893" sldId="2147483745"/>
        </pc:sldMasterMkLst>
        <pc:sldLayoutChg chg="del">
          <pc:chgData name="Rajeshwari Aradhyula" userId="5803fefc-329c-484c-8ea7-c32185c5ab67" providerId="ADAL" clId="{F19D5A9E-7E87-450A-A6A2-CFC989A08028}" dt="2019-03-15T17:29:48.570" v="301" actId="2696"/>
          <pc:sldLayoutMkLst>
            <pc:docMk/>
            <pc:sldMasterMk cId="2695311893" sldId="2147483745"/>
            <pc:sldLayoutMk cId="417208221" sldId="2147483757"/>
          </pc:sldLayoutMkLst>
        </pc:sldLayoutChg>
        <pc:sldLayoutChg chg="del">
          <pc:chgData name="Rajeshwari Aradhyula" userId="5803fefc-329c-484c-8ea7-c32185c5ab67" providerId="ADAL" clId="{F19D5A9E-7E87-450A-A6A2-CFC989A08028}" dt="2019-03-15T16:34:24.613" v="195" actId="2696"/>
          <pc:sldLayoutMkLst>
            <pc:docMk/>
            <pc:sldMasterMk cId="2695311893" sldId="2147483745"/>
            <pc:sldLayoutMk cId="1831028364" sldId="2147483760"/>
          </pc:sldLayoutMkLst>
        </pc:sldLayoutChg>
      </pc:sldMasterChg>
      <pc:sldMasterChg chg="del delSldLayout">
        <pc:chgData name="Rajeshwari Aradhyula" userId="5803fefc-329c-484c-8ea7-c32185c5ab67" providerId="ADAL" clId="{F19D5A9E-7E87-450A-A6A2-CFC989A08028}" dt="2019-03-16T01:40:22.611" v="762" actId="2696"/>
        <pc:sldMasterMkLst>
          <pc:docMk/>
          <pc:sldMasterMk cId="4162175873" sldId="2147483791"/>
        </pc:sldMasterMkLst>
        <pc:sldLayoutChg chg="del">
          <pc:chgData name="Rajeshwari Aradhyula" userId="5803fefc-329c-484c-8ea7-c32185c5ab67" providerId="ADAL" clId="{F19D5A9E-7E87-450A-A6A2-CFC989A08028}" dt="2019-03-16T01:40:22.510" v="747" actId="2696"/>
          <pc:sldLayoutMkLst>
            <pc:docMk/>
            <pc:sldMasterMk cId="4162175873" sldId="2147483791"/>
            <pc:sldLayoutMk cId="3154527684" sldId="2147483792"/>
          </pc:sldLayoutMkLst>
        </pc:sldLayoutChg>
        <pc:sldLayoutChg chg="del">
          <pc:chgData name="Rajeshwari Aradhyula" userId="5803fefc-329c-484c-8ea7-c32185c5ab67" providerId="ADAL" clId="{F19D5A9E-7E87-450A-A6A2-CFC989A08028}" dt="2019-03-16T01:40:22.515" v="748" actId="2696"/>
          <pc:sldLayoutMkLst>
            <pc:docMk/>
            <pc:sldMasterMk cId="4162175873" sldId="2147483791"/>
            <pc:sldLayoutMk cId="2273411220" sldId="2147483793"/>
          </pc:sldLayoutMkLst>
        </pc:sldLayoutChg>
        <pc:sldLayoutChg chg="del">
          <pc:chgData name="Rajeshwari Aradhyula" userId="5803fefc-329c-484c-8ea7-c32185c5ab67" providerId="ADAL" clId="{F19D5A9E-7E87-450A-A6A2-CFC989A08028}" dt="2019-03-16T01:40:22.521" v="749" actId="2696"/>
          <pc:sldLayoutMkLst>
            <pc:docMk/>
            <pc:sldMasterMk cId="4162175873" sldId="2147483791"/>
            <pc:sldLayoutMk cId="2932424597" sldId="2147483794"/>
          </pc:sldLayoutMkLst>
        </pc:sldLayoutChg>
        <pc:sldLayoutChg chg="del">
          <pc:chgData name="Rajeshwari Aradhyula" userId="5803fefc-329c-484c-8ea7-c32185c5ab67" providerId="ADAL" clId="{F19D5A9E-7E87-450A-A6A2-CFC989A08028}" dt="2019-03-16T01:40:22.529" v="750" actId="2696"/>
          <pc:sldLayoutMkLst>
            <pc:docMk/>
            <pc:sldMasterMk cId="4162175873" sldId="2147483791"/>
            <pc:sldLayoutMk cId="1447246137" sldId="2147483795"/>
          </pc:sldLayoutMkLst>
        </pc:sldLayoutChg>
        <pc:sldLayoutChg chg="del">
          <pc:chgData name="Rajeshwari Aradhyula" userId="5803fefc-329c-484c-8ea7-c32185c5ab67" providerId="ADAL" clId="{F19D5A9E-7E87-450A-A6A2-CFC989A08028}" dt="2019-03-16T01:40:22.535" v="751" actId="2696"/>
          <pc:sldLayoutMkLst>
            <pc:docMk/>
            <pc:sldMasterMk cId="4162175873" sldId="2147483791"/>
            <pc:sldLayoutMk cId="804779315" sldId="2147483796"/>
          </pc:sldLayoutMkLst>
        </pc:sldLayoutChg>
        <pc:sldLayoutChg chg="del">
          <pc:chgData name="Rajeshwari Aradhyula" userId="5803fefc-329c-484c-8ea7-c32185c5ab67" providerId="ADAL" clId="{F19D5A9E-7E87-450A-A6A2-CFC989A08028}" dt="2019-03-16T01:40:22.541" v="752" actId="2696"/>
          <pc:sldLayoutMkLst>
            <pc:docMk/>
            <pc:sldMasterMk cId="4162175873" sldId="2147483791"/>
            <pc:sldLayoutMk cId="3224171439" sldId="2147483797"/>
          </pc:sldLayoutMkLst>
        </pc:sldLayoutChg>
        <pc:sldLayoutChg chg="del">
          <pc:chgData name="Rajeshwari Aradhyula" userId="5803fefc-329c-484c-8ea7-c32185c5ab67" providerId="ADAL" clId="{F19D5A9E-7E87-450A-A6A2-CFC989A08028}" dt="2019-03-16T01:40:22.545" v="753" actId="2696"/>
          <pc:sldLayoutMkLst>
            <pc:docMk/>
            <pc:sldMasterMk cId="4162175873" sldId="2147483791"/>
            <pc:sldLayoutMk cId="526824510" sldId="2147483798"/>
          </pc:sldLayoutMkLst>
        </pc:sldLayoutChg>
        <pc:sldLayoutChg chg="del">
          <pc:chgData name="Rajeshwari Aradhyula" userId="5803fefc-329c-484c-8ea7-c32185c5ab67" providerId="ADAL" clId="{F19D5A9E-7E87-450A-A6A2-CFC989A08028}" dt="2019-03-16T01:40:22.549" v="754" actId="2696"/>
          <pc:sldLayoutMkLst>
            <pc:docMk/>
            <pc:sldMasterMk cId="4162175873" sldId="2147483791"/>
            <pc:sldLayoutMk cId="1646654549" sldId="2147483799"/>
          </pc:sldLayoutMkLst>
        </pc:sldLayoutChg>
        <pc:sldLayoutChg chg="del">
          <pc:chgData name="Rajeshwari Aradhyula" userId="5803fefc-329c-484c-8ea7-c32185c5ab67" providerId="ADAL" clId="{F19D5A9E-7E87-450A-A6A2-CFC989A08028}" dt="2019-03-16T01:40:22.553" v="755" actId="2696"/>
          <pc:sldLayoutMkLst>
            <pc:docMk/>
            <pc:sldMasterMk cId="4162175873" sldId="2147483791"/>
            <pc:sldLayoutMk cId="3431967957" sldId="2147483800"/>
          </pc:sldLayoutMkLst>
        </pc:sldLayoutChg>
        <pc:sldLayoutChg chg="del">
          <pc:chgData name="Rajeshwari Aradhyula" userId="5803fefc-329c-484c-8ea7-c32185c5ab67" providerId="ADAL" clId="{F19D5A9E-7E87-450A-A6A2-CFC989A08028}" dt="2019-03-16T01:40:22.558" v="756" actId="2696"/>
          <pc:sldLayoutMkLst>
            <pc:docMk/>
            <pc:sldMasterMk cId="4162175873" sldId="2147483791"/>
            <pc:sldLayoutMk cId="591551759" sldId="2147483801"/>
          </pc:sldLayoutMkLst>
        </pc:sldLayoutChg>
        <pc:sldLayoutChg chg="del">
          <pc:chgData name="Rajeshwari Aradhyula" userId="5803fefc-329c-484c-8ea7-c32185c5ab67" providerId="ADAL" clId="{F19D5A9E-7E87-450A-A6A2-CFC989A08028}" dt="2019-03-16T01:40:22.564" v="757" actId="2696"/>
          <pc:sldLayoutMkLst>
            <pc:docMk/>
            <pc:sldMasterMk cId="4162175873" sldId="2147483791"/>
            <pc:sldLayoutMk cId="674745724" sldId="2147483802"/>
          </pc:sldLayoutMkLst>
        </pc:sldLayoutChg>
        <pc:sldLayoutChg chg="del">
          <pc:chgData name="Rajeshwari Aradhyula" userId="5803fefc-329c-484c-8ea7-c32185c5ab67" providerId="ADAL" clId="{F19D5A9E-7E87-450A-A6A2-CFC989A08028}" dt="2019-03-16T01:40:22.567" v="758" actId="2696"/>
          <pc:sldLayoutMkLst>
            <pc:docMk/>
            <pc:sldMasterMk cId="4162175873" sldId="2147483791"/>
            <pc:sldLayoutMk cId="2062322" sldId="2147483803"/>
          </pc:sldLayoutMkLst>
        </pc:sldLayoutChg>
        <pc:sldLayoutChg chg="del">
          <pc:chgData name="Rajeshwari Aradhyula" userId="5803fefc-329c-484c-8ea7-c32185c5ab67" providerId="ADAL" clId="{F19D5A9E-7E87-450A-A6A2-CFC989A08028}" dt="2019-03-16T01:40:22.572" v="759" actId="2696"/>
          <pc:sldLayoutMkLst>
            <pc:docMk/>
            <pc:sldMasterMk cId="4162175873" sldId="2147483791"/>
            <pc:sldLayoutMk cId="688379537" sldId="2147483804"/>
          </pc:sldLayoutMkLst>
        </pc:sldLayoutChg>
        <pc:sldLayoutChg chg="del">
          <pc:chgData name="Rajeshwari Aradhyula" userId="5803fefc-329c-484c-8ea7-c32185c5ab67" providerId="ADAL" clId="{F19D5A9E-7E87-450A-A6A2-CFC989A08028}" dt="2019-03-16T01:40:22.577" v="760" actId="2696"/>
          <pc:sldLayoutMkLst>
            <pc:docMk/>
            <pc:sldMasterMk cId="4162175873" sldId="2147483791"/>
            <pc:sldLayoutMk cId="137260388" sldId="2147483805"/>
          </pc:sldLayoutMkLst>
        </pc:sldLayoutChg>
        <pc:sldLayoutChg chg="del">
          <pc:chgData name="Rajeshwari Aradhyula" userId="5803fefc-329c-484c-8ea7-c32185c5ab67" providerId="ADAL" clId="{F19D5A9E-7E87-450A-A6A2-CFC989A08028}" dt="2019-03-16T01:40:22.579" v="761" actId="2696"/>
          <pc:sldLayoutMkLst>
            <pc:docMk/>
            <pc:sldMasterMk cId="4162175873" sldId="2147483791"/>
            <pc:sldLayoutMk cId="2697135805" sldId="214748380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2-6BAA-42B4-8085-36DAF02EE9FC}"/>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6BAA-42B4-8085-36DAF02EE9FC}"/>
              </c:ext>
            </c:extLst>
          </c:dPt>
          <c:cat>
            <c:strRef>
              <c:f>Sheet1!$A$2:$A$3</c:f>
              <c:strCache>
                <c:ptCount val="2"/>
                <c:pt idx="0">
                  <c:v>Error</c:v>
                </c:pt>
                <c:pt idx="1">
                  <c:v>No error</c:v>
                </c:pt>
              </c:strCache>
            </c:strRef>
          </c:cat>
          <c:val>
            <c:numRef>
              <c:f>Sheet1!$B$2:$B$3</c:f>
              <c:numCache>
                <c:formatCode>0%</c:formatCode>
                <c:ptCount val="2"/>
                <c:pt idx="0">
                  <c:v>0.22</c:v>
                </c:pt>
                <c:pt idx="1">
                  <c:v>0.78</c:v>
                </c:pt>
              </c:numCache>
            </c:numRef>
          </c:val>
          <c:extLst>
            <c:ext xmlns:c16="http://schemas.microsoft.com/office/drawing/2014/chart" uri="{C3380CC4-5D6E-409C-BE32-E72D297353CC}">
              <c16:uniqueId val="{00000000-6BAA-42B4-8085-36DAF02EE9F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435B-4079-B9C0-880805A6329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435B-4079-B9C0-880805A63290}"/>
              </c:ext>
            </c:extLst>
          </c:dPt>
          <c:cat>
            <c:strRef>
              <c:f>Sheet1!$A$2:$A$3</c:f>
              <c:strCache>
                <c:ptCount val="2"/>
                <c:pt idx="0">
                  <c:v>Error</c:v>
                </c:pt>
                <c:pt idx="1">
                  <c:v>No error</c:v>
                </c:pt>
              </c:strCache>
            </c:strRef>
          </c:cat>
          <c:val>
            <c:numRef>
              <c:f>Sheet1!$B$2:$B$3</c:f>
              <c:numCache>
                <c:formatCode>0%</c:formatCode>
                <c:ptCount val="2"/>
                <c:pt idx="0">
                  <c:v>0.19</c:v>
                </c:pt>
                <c:pt idx="1">
                  <c:v>0.81</c:v>
                </c:pt>
              </c:numCache>
            </c:numRef>
          </c:val>
          <c:extLst>
            <c:ext xmlns:c16="http://schemas.microsoft.com/office/drawing/2014/chart" uri="{C3380CC4-5D6E-409C-BE32-E72D297353CC}">
              <c16:uniqueId val="{00000004-435B-4079-B9C0-880805A6329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2289702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the kind introduction and a very warm welcome. I must tell you about the part that is not on my resume. Before I went for my masters in mathematics, I actually joined a college to do my MBA. But I didn’t finish it. Unlike you, hopefully. At that time, I was so disenchanted by the concept of management, and was taken by the philosophy of “degradation of labor”.  For the first several years of my corporate career, I continued to question the work that we are doing, and what human intelligence is required to perform the tasks we are doing. But today, that question no longer exists, and that reality has changed. Let me tell you a story.</a:t>
            </a:r>
          </a:p>
        </p:txBody>
      </p:sp>
    </p:spTree>
    <p:extLst>
      <p:ext uri="{BB962C8B-B14F-4D97-AF65-F5344CB8AC3E}">
        <p14:creationId xmlns:p14="http://schemas.microsoft.com/office/powerpoint/2010/main" val="372160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2200" b="0" i="0" dirty="0">
                <a:effectLst/>
                <a:latin typeface="Helvetica Neue"/>
                <a:ea typeface="Helvetica Neue"/>
                <a:cs typeface="Helvetica Neue"/>
                <a:sym typeface="Helvetica Neue"/>
              </a:rPr>
              <a:t>Ada Lovelace is Lord Byron's child, and her mother, Lady Byron, did not want her to turn out to be like her father, a romantic poet. So Lady Byron "had her tutored almost exclusively in mathematics as if that were an antidote to being poetic.“ She described her work as poetic science!</a:t>
            </a:r>
          </a:p>
        </p:txBody>
      </p:sp>
    </p:spTree>
    <p:extLst>
      <p:ext uri="{BB962C8B-B14F-4D97-AF65-F5344CB8AC3E}">
        <p14:creationId xmlns:p14="http://schemas.microsoft.com/office/powerpoint/2010/main" val="46150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https://www.npr.org/sections/alltechconsidered/2014/10/06/345799830/the-forgotten-female-programmers-who-created-modern-tech</a:t>
            </a:r>
          </a:p>
          <a:p>
            <a:pPr fontAlgn="base"/>
            <a:r>
              <a:rPr lang="en-US" sz="2200" b="0" i="0" dirty="0">
                <a:effectLst/>
                <a:latin typeface="Helvetica Neue"/>
                <a:ea typeface="Helvetica Neue"/>
                <a:cs typeface="Helvetica Neue"/>
                <a:sym typeface="Helvetica Neue"/>
              </a:rPr>
              <a:t>Jean Jennings </a:t>
            </a:r>
            <a:r>
              <a:rPr lang="en-US" sz="2200" b="0" i="0" dirty="0" err="1">
                <a:effectLst/>
                <a:latin typeface="Helvetica Neue"/>
                <a:ea typeface="Helvetica Neue"/>
                <a:cs typeface="Helvetica Neue"/>
                <a:sym typeface="Helvetica Neue"/>
              </a:rPr>
              <a:t>Bartik</a:t>
            </a:r>
            <a:r>
              <a:rPr lang="en-US" sz="2200" b="0" i="0" dirty="0">
                <a:effectLst/>
                <a:latin typeface="Helvetica Neue"/>
                <a:ea typeface="Helvetica Neue"/>
                <a:cs typeface="Helvetica Neue"/>
                <a:sym typeface="Helvetica Neue"/>
              </a:rPr>
              <a:t> recalled how she got the job working on that computer. She was doing calculations on rocket and cannon trajectories by hand in 1945. A job opened to work on a new machine.</a:t>
            </a:r>
          </a:p>
          <a:p>
            <a:pPr fontAlgn="base"/>
            <a:r>
              <a:rPr lang="en-US" sz="2200" b="0" i="0" dirty="0">
                <a:effectLst/>
                <a:latin typeface="Helvetica Neue"/>
                <a:ea typeface="Helvetica Neue"/>
                <a:cs typeface="Helvetica Neue"/>
                <a:sym typeface="Helvetica Neue"/>
              </a:rPr>
              <a:t>"This announcement came around that they were looking for operators of a new machine they were building called the ENIAC," recalls </a:t>
            </a:r>
            <a:r>
              <a:rPr lang="en-US" sz="2200" b="0" i="0" dirty="0" err="1">
                <a:effectLst/>
                <a:latin typeface="Helvetica Neue"/>
                <a:ea typeface="Helvetica Neue"/>
                <a:cs typeface="Helvetica Neue"/>
                <a:sym typeface="Helvetica Neue"/>
              </a:rPr>
              <a:t>Bartik</a:t>
            </a:r>
            <a:r>
              <a:rPr lang="en-US" sz="2200" b="0" i="0" dirty="0">
                <a:effectLst/>
                <a:latin typeface="Helvetica Neue"/>
                <a:ea typeface="Helvetica Neue"/>
                <a:cs typeface="Helvetica Neue"/>
                <a:sym typeface="Helvetica Neue"/>
              </a:rPr>
              <a:t>. "Of course, I had no idea what it was, but I knew it wasn't doing hand calculation."</a:t>
            </a:r>
          </a:p>
          <a:p>
            <a:pPr fontAlgn="base"/>
            <a:r>
              <a:rPr lang="en-US" sz="2200" b="0" i="0" dirty="0" err="1">
                <a:effectLst/>
                <a:latin typeface="Helvetica Neue"/>
                <a:ea typeface="Helvetica Neue"/>
                <a:cs typeface="Helvetica Neue"/>
                <a:sym typeface="Helvetica Neue"/>
              </a:rPr>
              <a:t>Bartik</a:t>
            </a:r>
            <a:r>
              <a:rPr lang="en-US" sz="2200" b="0" i="0" dirty="0">
                <a:effectLst/>
                <a:latin typeface="Helvetica Neue"/>
                <a:ea typeface="Helvetica Neue"/>
                <a:cs typeface="Helvetica Neue"/>
                <a:sym typeface="Helvetica Neue"/>
              </a:rPr>
              <a:t> was one of six female mathematicians who created programs for one of the world's first fully electronic general-purpose computers. Isaacson says the men didn't think it was an important job.</a:t>
            </a:r>
          </a:p>
        </p:txBody>
      </p:sp>
    </p:spTree>
    <p:extLst>
      <p:ext uri="{BB962C8B-B14F-4D97-AF65-F5344CB8AC3E}">
        <p14:creationId xmlns:p14="http://schemas.microsoft.com/office/powerpoint/2010/main" val="30901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Eli Goldratt, Milton, Adam Smith, Taylor</a:t>
            </a:r>
          </a:p>
          <a:p>
            <a:r>
              <a:rPr lang="en-US" dirty="0"/>
              <a:t>The goal of the firm is to make money</a:t>
            </a:r>
          </a:p>
          <a:p>
            <a:r>
              <a:rPr lang="en-US" dirty="0"/>
              <a:t>Efficiency</a:t>
            </a:r>
          </a:p>
          <a:p>
            <a:endParaRPr lang="en-US" dirty="0"/>
          </a:p>
          <a:p>
            <a:r>
              <a:rPr lang="en-US" dirty="0"/>
              <a:t>Victor Frankl</a:t>
            </a:r>
          </a:p>
          <a:p>
            <a:r>
              <a:rPr lang="en-US" dirty="0"/>
              <a:t>Man's search for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312606-2EE7-4699-91E3-181F399C72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750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in 3 will live to a 100, We may have a 50 year career</a:t>
            </a:r>
          </a:p>
          <a:p>
            <a:r>
              <a:rPr lang="en-US" dirty="0"/>
              <a:t>Matrix</a:t>
            </a:r>
          </a:p>
          <a:p>
            <a:r>
              <a:rPr lang="en-US" dirty="0"/>
              <a:t>Ethical leadership</a:t>
            </a:r>
          </a:p>
          <a:p>
            <a:r>
              <a:rPr lang="en-US" dirty="0"/>
              <a:t>FB-CA, Ball Tampering, South Korea</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312606-2EE7-4699-91E3-181F399C72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83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2200" b="0" i="0" dirty="0">
                <a:effectLst/>
                <a:latin typeface="Helvetica Neue"/>
                <a:ea typeface="Helvetica Neue"/>
                <a:cs typeface="Helvetica Neue"/>
                <a:sym typeface="Helvetica Neue"/>
              </a:rPr>
              <a:t>The women joined up with Grace Hopper, a tenured math professor who joined the Navy Reserve during the war. Hopper had a breakthrough. She found a way to program computers using words rather than numbers — most notably a program language called COBOL.</a:t>
            </a:r>
          </a:p>
          <a:p>
            <a:pPr fontAlgn="base"/>
            <a:r>
              <a:rPr lang="en-US" sz="2200" b="0" i="0" dirty="0">
                <a:effectLst/>
                <a:latin typeface="Helvetica Neue"/>
                <a:ea typeface="Helvetica Neue"/>
                <a:cs typeface="Helvetica Neue"/>
                <a:sym typeface="Helvetica Neue"/>
              </a:rPr>
              <a:t>"You would be using a programming language that would allow you almost to just give it instructions, almost in regular English, and it would compile it for whatever hardware it happened to be," explains Isaacson. "So that made programming more important than the hardware, </a:t>
            </a:r>
            <a:r>
              <a:rPr lang="en-US" sz="2200" b="0" i="0" dirty="0" err="1">
                <a:effectLst/>
                <a:latin typeface="Helvetica Neue"/>
                <a:ea typeface="Helvetica Neue"/>
                <a:cs typeface="Helvetica Neue"/>
                <a:sym typeface="Helvetica Neue"/>
              </a:rPr>
              <a:t>'cause</a:t>
            </a:r>
            <a:r>
              <a:rPr lang="en-US" sz="2200" b="0" i="0" dirty="0">
                <a:effectLst/>
                <a:latin typeface="Helvetica Neue"/>
                <a:ea typeface="Helvetica Neue"/>
                <a:cs typeface="Helvetica Neue"/>
                <a:sym typeface="Helvetica Neue"/>
              </a:rPr>
              <a:t> you could use it on any piece of hardware."</a:t>
            </a:r>
          </a:p>
          <a:p>
            <a:br>
              <a:rPr lang="en-US" dirty="0"/>
            </a:br>
            <a:endParaRPr lang="en-US" dirty="0"/>
          </a:p>
        </p:txBody>
      </p:sp>
    </p:spTree>
    <p:extLst>
      <p:ext uri="{BB962C8B-B14F-4D97-AF65-F5344CB8AC3E}">
        <p14:creationId xmlns:p14="http://schemas.microsoft.com/office/powerpoint/2010/main" val="84685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1312606-2EE7-4699-91E3-181F399C72BB}" type="slidenum">
              <a:rPr lang="en-US" smtClean="0"/>
              <a:t>25</a:t>
            </a:fld>
            <a:endParaRPr lang="en-US"/>
          </a:p>
        </p:txBody>
      </p:sp>
    </p:spTree>
    <p:extLst>
      <p:ext uri="{BB962C8B-B14F-4D97-AF65-F5344CB8AC3E}">
        <p14:creationId xmlns:p14="http://schemas.microsoft.com/office/powerpoint/2010/main" val="28412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twitter.com/fractalites" TargetMode="External"/><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hyperlink" Target="http://www.linkedin.com/groups/Predictive-Analytics-Network-PAN-1849479" TargetMode="External"/><Relationship Id="rId4" Type="http://schemas.openxmlformats.org/officeDocument/2006/relationships/hyperlink" Target="http://www.linkedin.com/company/fractal-analytics?trk=company_name"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www.fractalanalytics.com/" TargetMode="External"/><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twitter.com/fractalites" TargetMode="External"/><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hyperlink" Target="http://www.linkedin.com/groups/Predictive-Analytics-Network-PAN-1849479" TargetMode="External"/><Relationship Id="rId4" Type="http://schemas.openxmlformats.org/officeDocument/2006/relationships/hyperlink" Target="http://www.linkedin.com/company/fractal-analytics?trk=company_name"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twitter.com/fractalites" TargetMode="External"/><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hyperlink" Target="http://www.linkedin.com/groups/Predictive-Analytics-Network-PAN-1849479" TargetMode="External"/><Relationship Id="rId4" Type="http://schemas.openxmlformats.org/officeDocument/2006/relationships/hyperlink" Target="http://www.linkedin.com/company/fractal-analytics?trk=company_name"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with Title">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1" y="80085"/>
            <a:ext cx="21962536" cy="1591056"/>
          </a:xfrm>
          <a:prstGeom prst="rect">
            <a:avLst/>
          </a:prstGeom>
        </p:spPr>
        <p:txBody>
          <a:bodyPr wrap="square" anchor="ctr">
            <a:noAutofit/>
          </a:bodyPr>
          <a:lstStyle>
            <a:lvl1pPr algn="ctr">
              <a:defRPr sz="5333" b="1" baseline="0">
                <a:solidFill>
                  <a:schemeClr val="bg1"/>
                </a:solidFill>
                <a:latin typeface="Arial" pitchFamily="34" charset="0"/>
                <a:cs typeface="Arial" pitchFamily="34" charset="0"/>
              </a:defRPr>
            </a:lvl1pPr>
          </a:lstStyle>
          <a:p>
            <a:r>
              <a:rPr lang="en-US" dirty="0"/>
              <a:t>Click to edit title</a:t>
            </a:r>
          </a:p>
        </p:txBody>
      </p:sp>
    </p:spTree>
    <p:extLst>
      <p:ext uri="{BB962C8B-B14F-4D97-AF65-F5344CB8AC3E}">
        <p14:creationId xmlns:p14="http://schemas.microsoft.com/office/powerpoint/2010/main" val="220278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endParaRPr dirty="0"/>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50308809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4520839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ck with Title &amp; Content">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2" y="80086"/>
            <a:ext cx="21962536" cy="1591056"/>
          </a:xfrm>
          <a:prstGeom prst="rect">
            <a:avLst/>
          </a:prstGeom>
        </p:spPr>
        <p:txBody>
          <a:bodyPr wrap="square" anchor="ctr">
            <a:noAutofit/>
          </a:bodyPr>
          <a:lstStyle>
            <a:lvl1pPr algn="ctr">
              <a:defRPr sz="5300" b="1" baseline="0">
                <a:solidFill>
                  <a:schemeClr val="bg1"/>
                </a:solidFill>
                <a:latin typeface="Arial" pitchFamily="34" charset="0"/>
                <a:cs typeface="Arial" pitchFamily="34" charset="0"/>
              </a:defRPr>
            </a:lvl1pPr>
          </a:lstStyle>
          <a:p>
            <a:r>
              <a:rPr lang="en-US" dirty="0"/>
              <a:t>Click to edit title</a:t>
            </a:r>
          </a:p>
        </p:txBody>
      </p:sp>
      <p:sp>
        <p:nvSpPr>
          <p:cNvPr id="4" name="Text Placeholder 1">
            <a:extLst>
              <a:ext uri="{FF2B5EF4-FFF2-40B4-BE49-F238E27FC236}">
                <a16:creationId xmlns:a16="http://schemas.microsoft.com/office/drawing/2014/main" id="{6C65A824-55D1-4407-9319-8C79CBA4C96A}"/>
              </a:ext>
            </a:extLst>
          </p:cNvPr>
          <p:cNvSpPr>
            <a:spLocks noGrp="1"/>
          </p:cNvSpPr>
          <p:nvPr>
            <p:ph type="body" idx="1"/>
          </p:nvPr>
        </p:nvSpPr>
        <p:spPr>
          <a:xfrm>
            <a:off x="1223432" y="2717800"/>
            <a:ext cx="21962536" cy="9906000"/>
          </a:xfrm>
          <a:prstGeom prst="rect">
            <a:avLst/>
          </a:prstGeom>
        </p:spPr>
        <p:txBody>
          <a:bodyPr vert="horz" lIns="331613" tIns="165807" rIns="331613" bIns="165807" rtlCol="0">
            <a:normAutofit/>
          </a:bodyPr>
          <a:lstStyle>
            <a:lvl1pPr marL="609586" indent="-609586">
              <a:buClr>
                <a:schemeClr val="bg1"/>
              </a:buClr>
              <a:buSzPct val="100000"/>
              <a:buFont typeface="Arial" panose="020B0604020202020204" pitchFamily="34" charset="0"/>
              <a:buChar char="•"/>
              <a:defRPr sz="3700">
                <a:solidFill>
                  <a:schemeClr val="bg1"/>
                </a:solidFill>
                <a:latin typeface="Arial" panose="020B0604020202020204" pitchFamily="34" charset="0"/>
                <a:cs typeface="Arial" panose="020B0604020202020204" pitchFamily="34" charset="0"/>
              </a:defRPr>
            </a:lvl1pPr>
            <a:lvl2pPr marL="1219180" indent="-609590">
              <a:buClr>
                <a:schemeClr val="bg1"/>
              </a:buClr>
              <a:buSzPct val="100000"/>
              <a:buFont typeface="Arial" panose="020B0604020202020204" pitchFamily="34" charset="0"/>
              <a:buChar char="•"/>
              <a:defRPr sz="3700">
                <a:solidFill>
                  <a:schemeClr val="bg1"/>
                </a:solidFill>
                <a:latin typeface="Arial" panose="020B0604020202020204" pitchFamily="34" charset="0"/>
                <a:cs typeface="Arial" panose="020B0604020202020204" pitchFamily="34" charset="0"/>
              </a:defRPr>
            </a:lvl2pPr>
            <a:lvl3pPr marL="1828768" indent="-609590">
              <a:buClr>
                <a:schemeClr val="bg1"/>
              </a:buClr>
              <a:buFont typeface="Arial" panose="020B0604020202020204" pitchFamily="34" charset="0"/>
              <a:buChar char="•"/>
              <a:defRPr sz="3700">
                <a:solidFill>
                  <a:schemeClr val="bg1"/>
                </a:solidFill>
                <a:latin typeface="Arial" panose="020B0604020202020204" pitchFamily="34" charset="0"/>
                <a:cs typeface="Arial" panose="020B0604020202020204" pitchFamily="34" charset="0"/>
              </a:defRPr>
            </a:lvl3pPr>
            <a:lvl4pPr marL="2594992" indent="-766224">
              <a:buClr>
                <a:schemeClr val="bg1"/>
              </a:buClr>
              <a:buFont typeface="Arial" panose="020B0604020202020204" pitchFamily="34" charset="0"/>
              <a:buChar char="•"/>
              <a:defRPr sz="3700">
                <a:solidFill>
                  <a:schemeClr val="bg1"/>
                </a:solidFill>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2459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with Title">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2" y="80086"/>
            <a:ext cx="21962536" cy="1591056"/>
          </a:xfrm>
          <a:prstGeom prst="rect">
            <a:avLst/>
          </a:prstGeom>
        </p:spPr>
        <p:txBody>
          <a:bodyPr wrap="square" anchor="ctr">
            <a:noAutofit/>
          </a:bodyPr>
          <a:lstStyle>
            <a:lvl1pPr algn="ctr">
              <a:defRPr sz="5300" b="1" baseline="0">
                <a:solidFill>
                  <a:schemeClr val="bg1"/>
                </a:solidFill>
                <a:latin typeface="Arial" pitchFamily="34" charset="0"/>
                <a:cs typeface="Arial" pitchFamily="34" charset="0"/>
              </a:defRPr>
            </a:lvl1pPr>
          </a:lstStyle>
          <a:p>
            <a:r>
              <a:rPr lang="en-US" dirty="0"/>
              <a:t>Click to edit title</a:t>
            </a:r>
          </a:p>
        </p:txBody>
      </p:sp>
    </p:spTree>
    <p:extLst>
      <p:ext uri="{BB962C8B-B14F-4D97-AF65-F5344CB8AC3E}">
        <p14:creationId xmlns:p14="http://schemas.microsoft.com/office/powerpoint/2010/main" val="3504263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with no title">
    <p:bg>
      <p:bgPr>
        <a:solidFill>
          <a:srgbClr val="00000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368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st Slide">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C34E5C93-4443-4757-970E-C40E26CC7322}"/>
              </a:ext>
            </a:extLst>
          </p:cNvPr>
          <p:cNvSpPr txBox="1">
            <a:spLocks/>
          </p:cNvSpPr>
          <p:nvPr/>
        </p:nvSpPr>
        <p:spPr bwMode="auto">
          <a:xfrm>
            <a:off x="12620626" y="5467642"/>
            <a:ext cx="8496300" cy="246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820738">
              <a:defRPr sz="1500" b="1">
                <a:solidFill>
                  <a:srgbClr val="000000"/>
                </a:solidFill>
                <a:latin typeface="Helvetica Neue" pitchFamily="6" charset="0"/>
                <a:ea typeface="MS PGothic" panose="020B0600070205080204" pitchFamily="34" charset="-128"/>
                <a:sym typeface="Helvetica Neue" pitchFamily="6" charset="0"/>
              </a:defRPr>
            </a:lvl1pPr>
            <a:lvl2pPr algn="ctr" defTabSz="820738">
              <a:defRPr sz="1500" b="1">
                <a:solidFill>
                  <a:srgbClr val="000000"/>
                </a:solidFill>
                <a:latin typeface="Helvetica Neue" pitchFamily="6" charset="0"/>
                <a:ea typeface="MS PGothic" panose="020B0600070205080204" pitchFamily="34" charset="-128"/>
                <a:sym typeface="Helvetica Neue" pitchFamily="6" charset="0"/>
              </a:defRPr>
            </a:lvl2pPr>
            <a:lvl3pPr algn="ctr" defTabSz="820738">
              <a:defRPr sz="1500" b="1">
                <a:solidFill>
                  <a:srgbClr val="000000"/>
                </a:solidFill>
                <a:latin typeface="Helvetica Neue" pitchFamily="6" charset="0"/>
                <a:ea typeface="MS PGothic" panose="020B0600070205080204" pitchFamily="34" charset="-128"/>
                <a:sym typeface="Helvetica Neue" pitchFamily="6" charset="0"/>
              </a:defRPr>
            </a:lvl3pPr>
            <a:lvl4pPr algn="ctr" defTabSz="820738">
              <a:defRPr sz="1500" b="1">
                <a:solidFill>
                  <a:srgbClr val="000000"/>
                </a:solidFill>
                <a:latin typeface="Helvetica Neue" pitchFamily="6" charset="0"/>
                <a:ea typeface="MS PGothic" panose="020B0600070205080204" pitchFamily="34" charset="-128"/>
                <a:sym typeface="Helvetica Neue" pitchFamily="6" charset="0"/>
              </a:defRPr>
            </a:lvl4pPr>
            <a:lvl5pPr algn="ctr" defTabSz="820738">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A strategic analytics partner to the most admired </a:t>
            </a:r>
          </a:p>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fortune 500 companies globally and helps them power every Human decision in the enterprise by bringing analytics &amp; AI to the Decision.</a:t>
            </a:r>
          </a:p>
        </p:txBody>
      </p:sp>
      <p:sp>
        <p:nvSpPr>
          <p:cNvPr id="9" name="Line 6">
            <a:extLst>
              <a:ext uri="{FF2B5EF4-FFF2-40B4-BE49-F238E27FC236}">
                <a16:creationId xmlns:a16="http://schemas.microsoft.com/office/drawing/2014/main" id="{A67FE333-4E98-41ED-935A-FA352533BA75}"/>
              </a:ext>
            </a:extLst>
          </p:cNvPr>
          <p:cNvSpPr>
            <a:spLocks noChangeShapeType="1"/>
          </p:cNvSpPr>
          <p:nvPr/>
        </p:nvSpPr>
        <p:spPr bwMode="auto">
          <a:xfrm flipV="1">
            <a:off x="12087226" y="5737372"/>
            <a:ext cx="0" cy="1968500"/>
          </a:xfrm>
          <a:prstGeom prst="line">
            <a:avLst/>
          </a:prstGeom>
          <a:noFill/>
          <a:ln w="38100" cap="rnd">
            <a:solidFill>
              <a:srgbClr val="53585F"/>
            </a:solidFill>
            <a:prstDash val="sysDot"/>
            <a:round/>
            <a:headEnd/>
            <a:tailEnd/>
          </a:ln>
          <a:extLst>
            <a:ext uri="{909E8E84-426E-40DD-AFC4-6F175D3DCCD1}">
              <a14:hiddenFill xmlns:a14="http://schemas.microsoft.com/office/drawing/2010/main">
                <a:noFill/>
              </a14:hiddenFill>
            </a:ext>
          </a:extLst>
        </p:spPr>
        <p:txBody>
          <a:bodyPr lIns="50790" tIns="50790" rIns="50790" bIns="50790" anchor="ctr"/>
          <a:lstStyle/>
          <a:p>
            <a:endParaRPr lang="en-US" sz="10000"/>
          </a:p>
        </p:txBody>
      </p:sp>
      <p:pic>
        <p:nvPicPr>
          <p:cNvPr id="10" name="Picture 1">
            <a:extLst>
              <a:ext uri="{FF2B5EF4-FFF2-40B4-BE49-F238E27FC236}">
                <a16:creationId xmlns:a16="http://schemas.microsoft.com/office/drawing/2014/main" id="{CA085DAE-539E-4BF4-8A6B-4C8E6A6947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1300" y="5726261"/>
            <a:ext cx="6988176" cy="199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3">
            <a:extLst>
              <a:ext uri="{FF2B5EF4-FFF2-40B4-BE49-F238E27FC236}">
                <a16:creationId xmlns:a16="http://schemas.microsoft.com/office/drawing/2014/main" id="{2D59A93E-D00F-41CF-8FE0-F8974C055DD6}"/>
              </a:ext>
            </a:extLst>
          </p:cNvPr>
          <p:cNvSpPr txBox="1">
            <a:spLocks/>
          </p:cNvSpPr>
          <p:nvPr/>
        </p:nvSpPr>
        <p:spPr bwMode="auto">
          <a:xfrm>
            <a:off x="19960290" y="12607873"/>
            <a:ext cx="3784600" cy="51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457200">
              <a:defRPr sz="1500" b="1">
                <a:solidFill>
                  <a:srgbClr val="000000"/>
                </a:solidFill>
                <a:latin typeface="Helvetica Neue" pitchFamily="6" charset="0"/>
                <a:ea typeface="MS PGothic" panose="020B0600070205080204" pitchFamily="34" charset="-128"/>
                <a:sym typeface="Helvetica Neue" pitchFamily="6" charset="0"/>
              </a:defRPr>
            </a:lvl1pPr>
            <a:lvl2pPr algn="ctr" defTabSz="457200">
              <a:defRPr sz="1500" b="1">
                <a:solidFill>
                  <a:srgbClr val="000000"/>
                </a:solidFill>
                <a:latin typeface="Helvetica Neue" pitchFamily="6" charset="0"/>
                <a:ea typeface="MS PGothic" panose="020B0600070205080204" pitchFamily="34" charset="-128"/>
                <a:sym typeface="Helvetica Neue" pitchFamily="6" charset="0"/>
              </a:defRPr>
            </a:lvl2pPr>
            <a:lvl3pPr algn="ctr" defTabSz="457200">
              <a:defRPr sz="1500" b="1">
                <a:solidFill>
                  <a:srgbClr val="000000"/>
                </a:solidFill>
                <a:latin typeface="Helvetica Neue" pitchFamily="6" charset="0"/>
                <a:ea typeface="MS PGothic" panose="020B0600070205080204" pitchFamily="34" charset="-128"/>
                <a:sym typeface="Helvetica Neue" pitchFamily="6" charset="0"/>
              </a:defRPr>
            </a:lvl3pPr>
            <a:lvl4pPr algn="ctr" defTabSz="457200">
              <a:defRPr sz="1500" b="1">
                <a:solidFill>
                  <a:srgbClr val="000000"/>
                </a:solidFill>
                <a:latin typeface="Helvetica Neue" pitchFamily="6" charset="0"/>
                <a:ea typeface="MS PGothic" panose="020B0600070205080204" pitchFamily="34" charset="-128"/>
                <a:sym typeface="Helvetica Neue" pitchFamily="6" charset="0"/>
              </a:defRPr>
            </a:lvl4pPr>
            <a:lvl5pPr algn="ctr" defTabSz="457200">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r>
              <a:rPr lang="en-US" altLang="en-US" sz="2400" b="0" dirty="0">
                <a:solidFill>
                  <a:srgbClr val="53585F"/>
                </a:solidFill>
                <a:latin typeface="Calibri" panose="020F0502020204030204" pitchFamily="34" charset="0"/>
                <a:sym typeface="Calibri" panose="020F0502020204030204" pitchFamily="34" charset="0"/>
              </a:rPr>
              <a:t>www.fractalanalytics.com</a:t>
            </a:r>
          </a:p>
        </p:txBody>
      </p:sp>
      <p:sp>
        <p:nvSpPr>
          <p:cNvPr id="17" name="Freeform 6">
            <a:hlinkClick r:id="rId3"/>
            <a:extLst>
              <a:ext uri="{FF2B5EF4-FFF2-40B4-BE49-F238E27FC236}">
                <a16:creationId xmlns:a16="http://schemas.microsoft.com/office/drawing/2014/main" id="{A2F3976C-F699-4893-BC32-EBA2DD690DCE}"/>
              </a:ext>
            </a:extLst>
          </p:cNvPr>
          <p:cNvSpPr>
            <a:spLocks noEditPoints="1"/>
          </p:cNvSpPr>
          <p:nvPr/>
        </p:nvSpPr>
        <p:spPr bwMode="auto">
          <a:xfrm>
            <a:off x="17397826" y="12562272"/>
            <a:ext cx="564536" cy="611756"/>
          </a:xfrm>
          <a:custGeom>
            <a:avLst/>
            <a:gdLst>
              <a:gd name="T0" fmla="*/ 6321 w 8634"/>
              <a:gd name="T1" fmla="*/ 3305 h 9592"/>
              <a:gd name="T2" fmla="*/ 6622 w 8634"/>
              <a:gd name="T3" fmla="*/ 3222 h 9592"/>
              <a:gd name="T4" fmla="*/ 6304 w 8634"/>
              <a:gd name="T5" fmla="*/ 3665 h 9592"/>
              <a:gd name="T6" fmla="*/ 5563 w 8634"/>
              <a:gd name="T7" fmla="*/ 5255 h 9592"/>
              <a:gd name="T8" fmla="*/ 4494 w 8634"/>
              <a:gd name="T9" fmla="*/ 5709 h 9592"/>
              <a:gd name="T10" fmla="*/ 3218 w 8634"/>
              <a:gd name="T11" fmla="*/ 5420 h 9592"/>
              <a:gd name="T12" fmla="*/ 3739 w 8634"/>
              <a:gd name="T13" fmla="*/ 5338 h 9592"/>
              <a:gd name="T14" fmla="*/ 4172 w 8634"/>
              <a:gd name="T15" fmla="*/ 5136 h 9592"/>
              <a:gd name="T16" fmla="*/ 3575 w 8634"/>
              <a:gd name="T17" fmla="*/ 4644 h 9592"/>
              <a:gd name="T18" fmla="*/ 3600 w 8634"/>
              <a:gd name="T19" fmla="*/ 4634 h 9592"/>
              <a:gd name="T20" fmla="*/ 3818 w 8634"/>
              <a:gd name="T21" fmla="*/ 4598 h 9592"/>
              <a:gd name="T22" fmla="*/ 3295 w 8634"/>
              <a:gd name="T23" fmla="*/ 3892 h 9592"/>
              <a:gd name="T24" fmla="*/ 3558 w 8634"/>
              <a:gd name="T25" fmla="*/ 3942 h 9592"/>
              <a:gd name="T26" fmla="*/ 3412 w 8634"/>
              <a:gd name="T27" fmla="*/ 3003 h 9592"/>
              <a:gd name="T28" fmla="*/ 3991 w 8634"/>
              <a:gd name="T29" fmla="*/ 3486 h 9592"/>
              <a:gd name="T30" fmla="*/ 4863 w 8634"/>
              <a:gd name="T31" fmla="*/ 3748 h 9592"/>
              <a:gd name="T32" fmla="*/ 6009 w 8634"/>
              <a:gd name="T33" fmla="*/ 3024 h 9592"/>
              <a:gd name="T34" fmla="*/ 6538 w 8634"/>
              <a:gd name="T35" fmla="*/ 2936 h 9592"/>
              <a:gd name="T36" fmla="*/ 6321 w 8634"/>
              <a:gd name="T37" fmla="*/ 3305 h 9592"/>
              <a:gd name="T38" fmla="*/ 8393 w 8634"/>
              <a:gd name="T39" fmla="*/ 4538 h 9592"/>
              <a:gd name="T40" fmla="*/ 3555 w 8634"/>
              <a:gd name="T41" fmla="*/ 990 h 9592"/>
              <a:gd name="T42" fmla="*/ 1699 w 8634"/>
              <a:gd name="T43" fmla="*/ 2664 h 9592"/>
              <a:gd name="T44" fmla="*/ 7236 w 8634"/>
              <a:gd name="T45" fmla="*/ 6930 h 9592"/>
              <a:gd name="T46" fmla="*/ 8393 w 8634"/>
              <a:gd name="T47" fmla="*/ 4538 h 9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4" h="9592">
                <a:moveTo>
                  <a:pt x="6321" y="3305"/>
                </a:moveTo>
                <a:lnTo>
                  <a:pt x="6622" y="3222"/>
                </a:lnTo>
                <a:cubicBezTo>
                  <a:pt x="6520" y="3400"/>
                  <a:pt x="6336" y="3508"/>
                  <a:pt x="6304" y="3665"/>
                </a:cubicBezTo>
                <a:cubicBezTo>
                  <a:pt x="6198" y="4171"/>
                  <a:pt x="6196" y="4748"/>
                  <a:pt x="5563" y="5255"/>
                </a:cubicBezTo>
                <a:cubicBezTo>
                  <a:pt x="5297" y="5468"/>
                  <a:pt x="4960" y="5664"/>
                  <a:pt x="4494" y="5709"/>
                </a:cubicBezTo>
                <a:cubicBezTo>
                  <a:pt x="4093" y="5749"/>
                  <a:pt x="3440" y="5639"/>
                  <a:pt x="3218" y="5420"/>
                </a:cubicBezTo>
                <a:cubicBezTo>
                  <a:pt x="3350" y="5361"/>
                  <a:pt x="3576" y="5384"/>
                  <a:pt x="3739" y="5338"/>
                </a:cubicBezTo>
                <a:cubicBezTo>
                  <a:pt x="3916" y="5289"/>
                  <a:pt x="4054" y="5210"/>
                  <a:pt x="4172" y="5136"/>
                </a:cubicBezTo>
                <a:cubicBezTo>
                  <a:pt x="4013" y="5025"/>
                  <a:pt x="3707" y="5000"/>
                  <a:pt x="3575" y="4644"/>
                </a:cubicBezTo>
                <a:cubicBezTo>
                  <a:pt x="3583" y="4639"/>
                  <a:pt x="3596" y="4626"/>
                  <a:pt x="3600" y="4634"/>
                </a:cubicBezTo>
                <a:lnTo>
                  <a:pt x="3818" y="4598"/>
                </a:lnTo>
                <a:cubicBezTo>
                  <a:pt x="3508" y="4393"/>
                  <a:pt x="3360" y="4352"/>
                  <a:pt x="3295" y="3892"/>
                </a:cubicBezTo>
                <a:lnTo>
                  <a:pt x="3558" y="3942"/>
                </a:lnTo>
                <a:cubicBezTo>
                  <a:pt x="3373" y="3718"/>
                  <a:pt x="3184" y="3367"/>
                  <a:pt x="3412" y="3003"/>
                </a:cubicBezTo>
                <a:cubicBezTo>
                  <a:pt x="3614" y="3174"/>
                  <a:pt x="3609" y="3272"/>
                  <a:pt x="3991" y="3486"/>
                </a:cubicBezTo>
                <a:cubicBezTo>
                  <a:pt x="4253" y="3632"/>
                  <a:pt x="4505" y="3715"/>
                  <a:pt x="4863" y="3748"/>
                </a:cubicBezTo>
                <a:cubicBezTo>
                  <a:pt x="4837" y="3016"/>
                  <a:pt x="5390" y="2650"/>
                  <a:pt x="6009" y="3024"/>
                </a:cubicBezTo>
                <a:cubicBezTo>
                  <a:pt x="6201" y="3141"/>
                  <a:pt x="6311" y="3009"/>
                  <a:pt x="6538" y="2936"/>
                </a:cubicBezTo>
                <a:cubicBezTo>
                  <a:pt x="6481" y="3106"/>
                  <a:pt x="6394" y="3160"/>
                  <a:pt x="6321" y="3305"/>
                </a:cubicBezTo>
                <a:close/>
                <a:moveTo>
                  <a:pt x="8393" y="4538"/>
                </a:moveTo>
                <a:cubicBezTo>
                  <a:pt x="8634" y="2125"/>
                  <a:pt x="6090" y="0"/>
                  <a:pt x="3555" y="990"/>
                </a:cubicBezTo>
                <a:cubicBezTo>
                  <a:pt x="2733" y="1311"/>
                  <a:pt x="2094" y="1889"/>
                  <a:pt x="1699" y="2664"/>
                </a:cubicBezTo>
                <a:cubicBezTo>
                  <a:pt x="0" y="5997"/>
                  <a:pt x="3979" y="9592"/>
                  <a:pt x="7236" y="6930"/>
                </a:cubicBezTo>
                <a:cubicBezTo>
                  <a:pt x="7915" y="6376"/>
                  <a:pt x="8302" y="5446"/>
                  <a:pt x="8393" y="4538"/>
                </a:cubicBezTo>
                <a:close/>
              </a:path>
            </a:pathLst>
          </a:custGeom>
          <a:solidFill>
            <a:srgbClr val="00B0F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sp>
        <p:nvSpPr>
          <p:cNvPr id="18" name="Freeform 11">
            <a:hlinkClick r:id="rId4"/>
            <a:extLst>
              <a:ext uri="{FF2B5EF4-FFF2-40B4-BE49-F238E27FC236}">
                <a16:creationId xmlns:a16="http://schemas.microsoft.com/office/drawing/2014/main" id="{D9376647-0F3C-4639-8DAB-2D92ABD8BAD9}"/>
              </a:ext>
            </a:extLst>
          </p:cNvPr>
          <p:cNvSpPr>
            <a:spLocks noEditPoints="1"/>
          </p:cNvSpPr>
          <p:nvPr/>
        </p:nvSpPr>
        <p:spPr bwMode="auto">
          <a:xfrm>
            <a:off x="18115134" y="12632414"/>
            <a:ext cx="481216" cy="471472"/>
          </a:xfrm>
          <a:custGeom>
            <a:avLst/>
            <a:gdLst>
              <a:gd name="T0" fmla="*/ 1829 w 7029"/>
              <a:gd name="T1" fmla="*/ 2378 h 7017"/>
              <a:gd name="T2" fmla="*/ 2499 w 7029"/>
              <a:gd name="T3" fmla="*/ 2376 h 7017"/>
              <a:gd name="T4" fmla="*/ 2495 w 7029"/>
              <a:gd name="T5" fmla="*/ 4751 h 7017"/>
              <a:gd name="T6" fmla="*/ 1829 w 7029"/>
              <a:gd name="T7" fmla="*/ 4741 h 7017"/>
              <a:gd name="T8" fmla="*/ 1829 w 7029"/>
              <a:gd name="T9" fmla="*/ 2378 h 7017"/>
              <a:gd name="T10" fmla="*/ 3807 w 7029"/>
              <a:gd name="T11" fmla="*/ 2623 h 7017"/>
              <a:gd name="T12" fmla="*/ 5220 w 7029"/>
              <a:gd name="T13" fmla="*/ 2756 h 7017"/>
              <a:gd name="T14" fmla="*/ 5359 w 7029"/>
              <a:gd name="T15" fmla="*/ 4751 h 7017"/>
              <a:gd name="T16" fmla="*/ 4688 w 7029"/>
              <a:gd name="T17" fmla="*/ 4739 h 7017"/>
              <a:gd name="T18" fmla="*/ 4688 w 7029"/>
              <a:gd name="T19" fmla="*/ 3585 h 7017"/>
              <a:gd name="T20" fmla="*/ 4216 w 7029"/>
              <a:gd name="T21" fmla="*/ 2871 h 7017"/>
              <a:gd name="T22" fmla="*/ 3788 w 7029"/>
              <a:gd name="T23" fmla="*/ 3621 h 7017"/>
              <a:gd name="T24" fmla="*/ 3788 w 7029"/>
              <a:gd name="T25" fmla="*/ 4750 h 7017"/>
              <a:gd name="T26" fmla="*/ 3119 w 7029"/>
              <a:gd name="T27" fmla="*/ 4746 h 7017"/>
              <a:gd name="T28" fmla="*/ 3123 w 7029"/>
              <a:gd name="T29" fmla="*/ 2377 h 7017"/>
              <a:gd name="T30" fmla="*/ 3807 w 7029"/>
              <a:gd name="T31" fmla="*/ 2623 h 7017"/>
              <a:gd name="T32" fmla="*/ 2078 w 7029"/>
              <a:gd name="T33" fmla="*/ 1430 h 7017"/>
              <a:gd name="T34" fmla="*/ 2300 w 7029"/>
              <a:gd name="T35" fmla="*/ 2167 h 7017"/>
              <a:gd name="T36" fmla="*/ 2078 w 7029"/>
              <a:gd name="T37" fmla="*/ 1430 h 7017"/>
              <a:gd name="T38" fmla="*/ 3018 w 7029"/>
              <a:gd name="T39" fmla="*/ 294 h 7017"/>
              <a:gd name="T40" fmla="*/ 288 w 7029"/>
              <a:gd name="T41" fmla="*/ 3992 h 7017"/>
              <a:gd name="T42" fmla="*/ 4023 w 7029"/>
              <a:gd name="T43" fmla="*/ 6708 h 7017"/>
              <a:gd name="T44" fmla="*/ 6733 w 7029"/>
              <a:gd name="T45" fmla="*/ 3005 h 7017"/>
              <a:gd name="T46" fmla="*/ 3018 w 7029"/>
              <a:gd name="T47" fmla="*/ 294 h 7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29" h="7017">
                <a:moveTo>
                  <a:pt x="1829" y="2378"/>
                </a:moveTo>
                <a:lnTo>
                  <a:pt x="2499" y="2376"/>
                </a:lnTo>
                <a:lnTo>
                  <a:pt x="2495" y="4751"/>
                </a:lnTo>
                <a:lnTo>
                  <a:pt x="1829" y="4741"/>
                </a:lnTo>
                <a:lnTo>
                  <a:pt x="1829" y="2378"/>
                </a:lnTo>
                <a:close/>
                <a:moveTo>
                  <a:pt x="3807" y="2623"/>
                </a:moveTo>
                <a:cubicBezTo>
                  <a:pt x="4148" y="2196"/>
                  <a:pt x="4940" y="2286"/>
                  <a:pt x="5220" y="2756"/>
                </a:cubicBezTo>
                <a:cubicBezTo>
                  <a:pt x="5446" y="3134"/>
                  <a:pt x="5370" y="4239"/>
                  <a:pt x="5359" y="4751"/>
                </a:cubicBezTo>
                <a:lnTo>
                  <a:pt x="4688" y="4739"/>
                </a:lnTo>
                <a:cubicBezTo>
                  <a:pt x="4691" y="4355"/>
                  <a:pt x="4688" y="3970"/>
                  <a:pt x="4688" y="3585"/>
                </a:cubicBezTo>
                <a:cubicBezTo>
                  <a:pt x="4688" y="3207"/>
                  <a:pt x="4670" y="2818"/>
                  <a:pt x="4216" y="2871"/>
                </a:cubicBezTo>
                <a:cubicBezTo>
                  <a:pt x="3845" y="2913"/>
                  <a:pt x="3786" y="3247"/>
                  <a:pt x="3788" y="3621"/>
                </a:cubicBezTo>
                <a:cubicBezTo>
                  <a:pt x="3790" y="3997"/>
                  <a:pt x="3788" y="4374"/>
                  <a:pt x="3788" y="4750"/>
                </a:cubicBezTo>
                <a:lnTo>
                  <a:pt x="3119" y="4746"/>
                </a:lnTo>
                <a:lnTo>
                  <a:pt x="3123" y="2377"/>
                </a:lnTo>
                <a:cubicBezTo>
                  <a:pt x="3927" y="2374"/>
                  <a:pt x="3741" y="2318"/>
                  <a:pt x="3807" y="2623"/>
                </a:cubicBezTo>
                <a:close/>
                <a:moveTo>
                  <a:pt x="2078" y="1430"/>
                </a:moveTo>
                <a:cubicBezTo>
                  <a:pt x="2577" y="1304"/>
                  <a:pt x="2732" y="2029"/>
                  <a:pt x="2300" y="2167"/>
                </a:cubicBezTo>
                <a:cubicBezTo>
                  <a:pt x="1779" y="2333"/>
                  <a:pt x="1529" y="1568"/>
                  <a:pt x="2078" y="1430"/>
                </a:cubicBezTo>
                <a:close/>
                <a:moveTo>
                  <a:pt x="3018" y="294"/>
                </a:moveTo>
                <a:cubicBezTo>
                  <a:pt x="1398" y="540"/>
                  <a:pt x="0" y="2030"/>
                  <a:pt x="288" y="3992"/>
                </a:cubicBezTo>
                <a:cubicBezTo>
                  <a:pt x="525" y="5610"/>
                  <a:pt x="2082" y="7017"/>
                  <a:pt x="4023" y="6708"/>
                </a:cubicBezTo>
                <a:cubicBezTo>
                  <a:pt x="5629" y="6453"/>
                  <a:pt x="7029" y="4935"/>
                  <a:pt x="6733" y="3005"/>
                </a:cubicBezTo>
                <a:cubicBezTo>
                  <a:pt x="6484" y="1382"/>
                  <a:pt x="4950" y="0"/>
                  <a:pt x="3018" y="294"/>
                </a:cubicBezTo>
                <a:close/>
              </a:path>
            </a:pathLst>
          </a:custGeom>
          <a:solidFill>
            <a:srgbClr val="0070C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pic>
        <p:nvPicPr>
          <p:cNvPr id="19" name="Picture 15">
            <a:hlinkClick r:id="rId5"/>
            <a:extLst>
              <a:ext uri="{FF2B5EF4-FFF2-40B4-BE49-F238E27FC236}">
                <a16:creationId xmlns:a16="http://schemas.microsoft.com/office/drawing/2014/main" id="{CE1A4216-7C81-4649-9061-9884AA486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9122" y="12670269"/>
            <a:ext cx="791532" cy="39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40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0E3AE2-B47A-4F1B-87F2-4661EDB50FF0}" type="datetimeFigureOut">
              <a:rPr lang="en-US" smtClean="0"/>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1252155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E3AE2-B47A-4F1B-87F2-4661EDB50FF0}" type="datetimeFigureOut">
              <a:rPr lang="en-US" smtClean="0"/>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37306-87EF-407F-95C6-8B43A76F3E8C}" type="slidenum">
              <a:rPr lang="en-US" smtClean="0">
                <a:solidFill>
                  <a:srgbClr val="FFFFFF"/>
                </a:solidFill>
              </a:rPr>
              <a:pPr/>
              <a:t>‹#›</a:t>
            </a:fld>
            <a:endParaRPr lang="en-US" dirty="0">
              <a:solidFill>
                <a:srgbClr val="FFFFFF"/>
              </a:solidFill>
            </a:endParaRPr>
          </a:p>
        </p:txBody>
      </p:sp>
      <p:sp>
        <p:nvSpPr>
          <p:cNvPr id="7" name="Rectangle 6">
            <a:extLst>
              <a:ext uri="{FF2B5EF4-FFF2-40B4-BE49-F238E27FC236}">
                <a16:creationId xmlns:a16="http://schemas.microsoft.com/office/drawing/2014/main" id="{0E831807-947C-40E3-8C35-07278591345E}"/>
              </a:ext>
            </a:extLst>
          </p:cNvPr>
          <p:cNvSpPr/>
          <p:nvPr userDrawn="1"/>
        </p:nvSpPr>
        <p:spPr>
          <a:xfrm>
            <a:off x="0" y="-18018"/>
            <a:ext cx="24384000" cy="1693331"/>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40" tIns="0" bIns="0" rtlCol="0" anchor="ctr" anchorCtr="0"/>
          <a:lstStyle/>
          <a:p>
            <a:pPr algn="ctr"/>
            <a:endParaRPr lang="en-US" sz="3200" b="1" dirty="0">
              <a:solidFill>
                <a:srgbClr val="FFFFFF"/>
              </a:solidFill>
              <a:latin typeface="Arial" pitchFamily="34" charset="0"/>
              <a:cs typeface="Arial" pitchFamily="34" charset="0"/>
            </a:endParaRPr>
          </a:p>
        </p:txBody>
      </p:sp>
      <p:sp>
        <p:nvSpPr>
          <p:cNvPr id="8" name="Slide Number Placeholder 32">
            <a:extLst>
              <a:ext uri="{FF2B5EF4-FFF2-40B4-BE49-F238E27FC236}">
                <a16:creationId xmlns:a16="http://schemas.microsoft.com/office/drawing/2014/main" id="{773CA856-A10D-40C4-A632-E8BF12E6BF0D}"/>
              </a:ext>
            </a:extLst>
          </p:cNvPr>
          <p:cNvSpPr txBox="1">
            <a:spLocks/>
          </p:cNvSpPr>
          <p:nvPr userDrawn="1"/>
        </p:nvSpPr>
        <p:spPr>
          <a:xfrm>
            <a:off x="1223432" y="13173075"/>
            <a:ext cx="8036683" cy="423861"/>
          </a:xfrm>
          <a:prstGeom prst="rect">
            <a:avLst/>
          </a:prstGeom>
        </p:spPr>
        <p:txBody>
          <a:bodyPr anchor="b"/>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spcAft>
                <a:spcPct val="0"/>
              </a:spcAft>
              <a:defRPr/>
            </a:pPr>
            <a:r>
              <a:rPr lang="en-US" sz="2133" dirty="0"/>
              <a:t>© 2016 Fractal</a:t>
            </a:r>
            <a:r>
              <a:rPr lang="en-US" sz="2133" baseline="0" dirty="0"/>
              <a:t> Analytics Inc. All rights reserved</a:t>
            </a:r>
            <a:r>
              <a:rPr lang="en-US" sz="2133" dirty="0"/>
              <a:t> | Confidential</a:t>
            </a:r>
          </a:p>
        </p:txBody>
      </p:sp>
    </p:spTree>
    <p:extLst>
      <p:ext uri="{BB962C8B-B14F-4D97-AF65-F5344CB8AC3E}">
        <p14:creationId xmlns:p14="http://schemas.microsoft.com/office/powerpoint/2010/main" val="1392424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0E3AE2-B47A-4F1B-87F2-4661EDB50FF0}" type="datetimeFigureOut">
              <a:rPr lang="en-US" smtClean="0"/>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3149010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0E3AE2-B47A-4F1B-87F2-4661EDB50FF0}" type="datetimeFigureOut">
              <a:rPr lang="en-US" smtClean="0"/>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54497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with Title &amp; Content">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1" y="80085"/>
            <a:ext cx="21962536" cy="1591056"/>
          </a:xfrm>
          <a:prstGeom prst="rect">
            <a:avLst/>
          </a:prstGeom>
        </p:spPr>
        <p:txBody>
          <a:bodyPr wrap="square" anchor="ctr">
            <a:noAutofit/>
          </a:bodyPr>
          <a:lstStyle>
            <a:lvl1pPr algn="ctr">
              <a:defRPr sz="5333" b="1" baseline="0">
                <a:solidFill>
                  <a:schemeClr val="bg1"/>
                </a:solidFill>
                <a:latin typeface="Arial" pitchFamily="34" charset="0"/>
                <a:cs typeface="Arial" pitchFamily="34" charset="0"/>
              </a:defRPr>
            </a:lvl1pPr>
          </a:lstStyle>
          <a:p>
            <a:r>
              <a:rPr lang="en-US" dirty="0"/>
              <a:t>Click to edit title</a:t>
            </a:r>
          </a:p>
        </p:txBody>
      </p:sp>
      <p:sp>
        <p:nvSpPr>
          <p:cNvPr id="4" name="Text Placeholder 1">
            <a:extLst>
              <a:ext uri="{FF2B5EF4-FFF2-40B4-BE49-F238E27FC236}">
                <a16:creationId xmlns:a16="http://schemas.microsoft.com/office/drawing/2014/main" id="{6C65A824-55D1-4407-9319-8C79CBA4C96A}"/>
              </a:ext>
            </a:extLst>
          </p:cNvPr>
          <p:cNvSpPr>
            <a:spLocks noGrp="1"/>
          </p:cNvSpPr>
          <p:nvPr>
            <p:ph type="body" idx="1"/>
          </p:nvPr>
        </p:nvSpPr>
        <p:spPr>
          <a:xfrm>
            <a:off x="1223431" y="2717800"/>
            <a:ext cx="21962536" cy="9906000"/>
          </a:xfrm>
          <a:prstGeom prst="rect">
            <a:avLst/>
          </a:prstGeom>
        </p:spPr>
        <p:txBody>
          <a:bodyPr vert="horz" lIns="124358" tIns="62179" rIns="124358" bIns="62179" rtlCol="0">
            <a:normAutofit/>
          </a:bodyPr>
          <a:lstStyle>
            <a:lvl1pPr marL="609608" indent="-609608">
              <a:buClr>
                <a:schemeClr val="bg1"/>
              </a:buClr>
              <a:buSzPct val="100000"/>
              <a:buFont typeface="Arial" panose="020B0604020202020204" pitchFamily="34" charset="0"/>
              <a:buChar char="•"/>
              <a:defRPr sz="3733">
                <a:solidFill>
                  <a:schemeClr val="bg1"/>
                </a:solidFill>
                <a:latin typeface="Arial" panose="020B0604020202020204" pitchFamily="34" charset="0"/>
                <a:cs typeface="Arial" panose="020B0604020202020204" pitchFamily="34" charset="0"/>
              </a:defRPr>
            </a:lvl1pPr>
            <a:lvl2pPr marL="1219226" indent="-609613">
              <a:buClr>
                <a:schemeClr val="bg1"/>
              </a:buClr>
              <a:buSzPct val="100000"/>
              <a:buFont typeface="Arial" panose="020B0604020202020204" pitchFamily="34" charset="0"/>
              <a:buChar char="•"/>
              <a:defRPr sz="3733">
                <a:solidFill>
                  <a:schemeClr val="bg1"/>
                </a:solidFill>
                <a:latin typeface="Arial" panose="020B0604020202020204" pitchFamily="34" charset="0"/>
                <a:cs typeface="Arial" panose="020B0604020202020204" pitchFamily="34" charset="0"/>
              </a:defRPr>
            </a:lvl2pPr>
            <a:lvl3pPr marL="1828836" indent="-609613">
              <a:buClr>
                <a:schemeClr val="bg1"/>
              </a:buClr>
              <a:buFont typeface="Arial" panose="020B0604020202020204" pitchFamily="34" charset="0"/>
              <a:buChar char="•"/>
              <a:defRPr sz="3733">
                <a:solidFill>
                  <a:schemeClr val="bg1"/>
                </a:solidFill>
                <a:latin typeface="Arial" panose="020B0604020202020204" pitchFamily="34" charset="0"/>
                <a:cs typeface="Arial" panose="020B0604020202020204" pitchFamily="34" charset="0"/>
              </a:defRPr>
            </a:lvl3pPr>
            <a:lvl4pPr marL="2595088" indent="-766252">
              <a:buClr>
                <a:schemeClr val="bg1"/>
              </a:buClr>
              <a:buFont typeface="Arial" panose="020B0604020202020204" pitchFamily="34" charset="0"/>
              <a:buChar char="•"/>
              <a:defRPr sz="3733">
                <a:solidFill>
                  <a:schemeClr val="bg1"/>
                </a:solidFill>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36354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0E3AE2-B47A-4F1B-87F2-4661EDB50FF0}" type="datetimeFigureOut">
              <a:rPr lang="en-US" smtClean="0"/>
              <a:t>3/19/19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3967035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0E3AE2-B47A-4F1B-87F2-4661EDB50FF0}" type="datetimeFigureOut">
              <a:rPr lang="en-US" smtClean="0"/>
              <a:t>3/19/19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3997674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0E3AE2-B47A-4F1B-87F2-4661EDB50FF0}" type="datetimeFigureOut">
              <a:rPr lang="en-US" smtClean="0"/>
              <a:t>3/19/19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3983900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370E3AE2-B47A-4F1B-87F2-4661EDB50FF0}" type="datetimeFigureOut">
              <a:rPr lang="en-US" smtClean="0"/>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4017543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370E3AE2-B47A-4F1B-87F2-4661EDB50FF0}" type="datetimeFigureOut">
              <a:rPr lang="en-US" smtClean="0"/>
              <a:t>3/19/19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692962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E3AE2-B47A-4F1B-87F2-4661EDB50FF0}" type="datetimeFigureOut">
              <a:rPr lang="en-US" smtClean="0"/>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42147500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E3AE2-B47A-4F1B-87F2-4661EDB50FF0}" type="datetimeFigureOut">
              <a:rPr lang="en-US" smtClean="0"/>
              <a:t>3/19/19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2912128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223435" y="80084"/>
            <a:ext cx="20116800" cy="1591056"/>
          </a:xfrm>
          <a:prstGeom prst="rect">
            <a:avLst/>
          </a:prstGeom>
        </p:spPr>
        <p:txBody>
          <a:bodyPr wrap="square" anchor="ctr">
            <a:noAutofit/>
          </a:bodyPr>
          <a:lstStyle>
            <a:lvl1pPr>
              <a:defRPr sz="4000" b="1" baseline="0">
                <a:solidFill>
                  <a:schemeClr val="bg1"/>
                </a:solidFill>
                <a:latin typeface="Arial" pitchFamily="34" charset="0"/>
                <a:cs typeface="Arial" pitchFamily="34" charset="0"/>
              </a:defRPr>
            </a:lvl1pPr>
          </a:lstStyle>
          <a:p>
            <a:r>
              <a:rPr lang="en-US" dirty="0"/>
              <a:t>Click to edit title</a:t>
            </a:r>
          </a:p>
        </p:txBody>
      </p:sp>
      <p:sp>
        <p:nvSpPr>
          <p:cNvPr id="20" name="Text Placeholder 11"/>
          <p:cNvSpPr>
            <a:spLocks noGrp="1"/>
          </p:cNvSpPr>
          <p:nvPr>
            <p:ph type="body" sz="quarter" idx="15"/>
          </p:nvPr>
        </p:nvSpPr>
        <p:spPr>
          <a:xfrm>
            <a:off x="1223431" y="2139696"/>
            <a:ext cx="21962536" cy="10461880"/>
          </a:xfrm>
          <a:prstGeom prst="roundRect">
            <a:avLst>
              <a:gd name="adj" fmla="val 0"/>
            </a:avLst>
          </a:prstGeom>
          <a:ln w="12700">
            <a:noFill/>
          </a:ln>
        </p:spPr>
        <p:txBody>
          <a:bodyPr tIns="45720"/>
          <a:lstStyle>
            <a:lvl1pPr>
              <a:spcBef>
                <a:spcPts val="0"/>
              </a:spcBef>
              <a:spcAft>
                <a:spcPts val="1200"/>
              </a:spcAft>
              <a:buFont typeface="Wingdings 3" pitchFamily="18" charset="2"/>
              <a:buChar char="}"/>
              <a:defRPr sz="2400" baseline="0">
                <a:solidFill>
                  <a:srgbClr val="000000"/>
                </a:solidFill>
              </a:defRPr>
            </a:lvl1pPr>
            <a:lvl2pPr>
              <a:spcBef>
                <a:spcPts val="0"/>
              </a:spcBef>
              <a:spcAft>
                <a:spcPts val="1200"/>
              </a:spcAft>
              <a:buFont typeface="Wingdings 3" pitchFamily="18" charset="2"/>
              <a:buChar char="}"/>
              <a:defRPr sz="2400" baseline="0">
                <a:solidFill>
                  <a:srgbClr val="000000"/>
                </a:solidFill>
              </a:defRPr>
            </a:lvl2pPr>
            <a:lvl3pPr>
              <a:spcBef>
                <a:spcPts val="0"/>
              </a:spcBef>
              <a:spcAft>
                <a:spcPts val="1200"/>
              </a:spcAft>
              <a:buFont typeface="Wingdings 3" pitchFamily="18" charset="2"/>
              <a:buChar char="}"/>
              <a:defRPr sz="2400" baseline="0">
                <a:solidFill>
                  <a:srgbClr val="000000"/>
                </a:solidFill>
              </a:defRPr>
            </a:lvl3pPr>
            <a:lvl4pPr marL="1828800">
              <a:spcBef>
                <a:spcPts val="0"/>
              </a:spcBef>
              <a:spcAft>
                <a:spcPts val="2400"/>
              </a:spcAft>
              <a:buFont typeface="Wingdings 3" pitchFamily="18" charset="2"/>
              <a:buChar char="}"/>
              <a:defRPr sz="2400" baseline="0">
                <a:solidFill>
                  <a:srgbClr val="000000"/>
                </a:solidFill>
                <a:latin typeface="Arial" pitchFamily="34" charset="0"/>
              </a:defRPr>
            </a:lvl4pPr>
            <a:lvl5pPr marL="2286000">
              <a:spcBef>
                <a:spcPts val="0"/>
              </a:spcBef>
              <a:buFont typeface="Wingdings 3" pitchFamily="18" charset="2"/>
              <a:buChar char="}"/>
              <a:defRPr sz="2400" baseline="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96823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18018"/>
            <a:ext cx="24384000" cy="1693331"/>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40" tIns="0" bIns="0" rtlCol="0" anchor="ctr" anchorCtr="0"/>
          <a:lstStyle/>
          <a:p>
            <a:pPr algn="ctr"/>
            <a:endParaRPr lang="en-US" sz="3200" b="1" dirty="0">
              <a:solidFill>
                <a:srgbClr val="FFFFFF"/>
              </a:solidFill>
              <a:latin typeface="Arial" pitchFamily="34" charset="0"/>
              <a:cs typeface="Arial" pitchFamily="34" charset="0"/>
            </a:endParaRPr>
          </a:p>
        </p:txBody>
      </p:sp>
      <p:sp>
        <p:nvSpPr>
          <p:cNvPr id="6" name="Text Placeholder 1"/>
          <p:cNvSpPr>
            <a:spLocks noGrp="1"/>
          </p:cNvSpPr>
          <p:nvPr>
            <p:ph type="body" idx="1"/>
          </p:nvPr>
        </p:nvSpPr>
        <p:spPr>
          <a:xfrm>
            <a:off x="1289051" y="2686960"/>
            <a:ext cx="21945600" cy="9051925"/>
          </a:xfrm>
          <a:prstGeom prst="rect">
            <a:avLst/>
          </a:prstGeom>
        </p:spPr>
        <p:txBody>
          <a:bodyPr vert="horz" lIns="91440" tIns="45720" rIns="91440" bIns="45720" rtlCol="0">
            <a:normAutofit/>
          </a:bodyPr>
          <a:lstStyle/>
          <a:p>
            <a:pPr lvl="0"/>
            <a:r>
              <a:rPr lang="en-US" dirty="0"/>
              <a:t>Click to edit Master text styles</a:t>
            </a:r>
          </a:p>
          <a:p>
            <a:pPr marL="1219215" lvl="1" indent="-609608" algn="l" rtl="0" eaLnBrk="1" fontAlgn="base" hangingPunct="1">
              <a:spcBef>
                <a:spcPts val="533"/>
              </a:spcBef>
              <a:spcAft>
                <a:spcPts val="1600"/>
              </a:spcAft>
              <a:buClr>
                <a:schemeClr val="accent1"/>
              </a:buClr>
              <a:buSzPct val="140000"/>
              <a:buFont typeface="Arial" panose="020B0604020202020204" pitchFamily="34" charset="0"/>
              <a:buChar char="−"/>
            </a:pPr>
            <a:r>
              <a:rPr lang="en-US" dirty="0"/>
              <a:t>Second level</a:t>
            </a:r>
          </a:p>
          <a:p>
            <a:pPr marL="1828823" lvl="2" indent="-609608" algn="l" rtl="0" eaLnBrk="1" fontAlgn="base" hangingPunct="1">
              <a:spcBef>
                <a:spcPts val="533"/>
              </a:spcBef>
              <a:spcAft>
                <a:spcPts val="1600"/>
              </a:spcAft>
              <a:buClr>
                <a:schemeClr val="accent1"/>
              </a:buClr>
              <a:buFont typeface="Wingdings 3" pitchFamily="18" charset="2"/>
              <a:buChar char="}"/>
            </a:pPr>
            <a:r>
              <a:rPr lang="en-US" dirty="0"/>
              <a:t>Third level</a:t>
            </a:r>
          </a:p>
          <a:p>
            <a:pPr marL="2438430" lvl="3" indent="-609608" algn="l" rtl="0" eaLnBrk="1" fontAlgn="base" hangingPunct="1">
              <a:spcBef>
                <a:spcPts val="533"/>
              </a:spcBef>
              <a:spcAft>
                <a:spcPts val="3200"/>
              </a:spcAft>
              <a:buClr>
                <a:schemeClr val="accent1"/>
              </a:buClr>
              <a:buSzPct val="120000"/>
              <a:buFont typeface="Arial" panose="020B0604020202020204" pitchFamily="34" charset="0"/>
              <a:buChar char="•"/>
            </a:pPr>
            <a:r>
              <a:rPr lang="en-US" dirty="0"/>
              <a:t>Fourth level</a:t>
            </a:r>
          </a:p>
        </p:txBody>
      </p:sp>
      <p:sp>
        <p:nvSpPr>
          <p:cNvPr id="7" name="Title Placeholder 2"/>
          <p:cNvSpPr>
            <a:spLocks noGrp="1"/>
          </p:cNvSpPr>
          <p:nvPr>
            <p:ph type="title"/>
          </p:nvPr>
        </p:nvSpPr>
        <p:spPr>
          <a:xfrm>
            <a:off x="1219200" y="73906"/>
            <a:ext cx="22081067" cy="1509485"/>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2"/>
          <p:cNvSpPr txBox="1">
            <a:spLocks/>
          </p:cNvSpPr>
          <p:nvPr userDrawn="1"/>
        </p:nvSpPr>
        <p:spPr>
          <a:xfrm>
            <a:off x="1223432" y="13173075"/>
            <a:ext cx="8036683" cy="423861"/>
          </a:xfrm>
          <a:prstGeom prst="rect">
            <a:avLst/>
          </a:prstGeom>
        </p:spPr>
        <p:txBody>
          <a:bodyPr anchor="b"/>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spcAft>
                <a:spcPct val="0"/>
              </a:spcAft>
              <a:defRPr/>
            </a:pPr>
            <a:r>
              <a:rPr lang="en-US" sz="2133" dirty="0"/>
              <a:t>© 2016 Fractal</a:t>
            </a:r>
            <a:r>
              <a:rPr lang="en-US" sz="2133" baseline="0" dirty="0"/>
              <a:t> Analytics Inc. All rights reserved</a:t>
            </a:r>
            <a:r>
              <a:rPr lang="en-US" sz="2133" dirty="0"/>
              <a:t> | Confidential</a:t>
            </a:r>
          </a:p>
        </p:txBody>
      </p:sp>
      <p:sp>
        <p:nvSpPr>
          <p:cNvPr id="11" name="Slide Number Placeholder 9"/>
          <p:cNvSpPr>
            <a:spLocks noGrp="1"/>
          </p:cNvSpPr>
          <p:nvPr>
            <p:ph type="sldNum" sz="quarter" idx="4"/>
          </p:nvPr>
        </p:nvSpPr>
        <p:spPr>
          <a:xfrm>
            <a:off x="23585589" y="13017286"/>
            <a:ext cx="488916" cy="471924"/>
          </a:xfrm>
          <a:prstGeom prst="rect">
            <a:avLst/>
          </a:prstGeom>
        </p:spPr>
        <p:txBody>
          <a:bodyPr anchor="ctr"/>
          <a:lstStyle>
            <a:lvl1pPr algn="r">
              <a:defRPr sz="2400">
                <a:solidFill>
                  <a:schemeClr val="bg1"/>
                </a:solidFill>
              </a:defRPr>
            </a:lvl1pPr>
          </a:lstStyle>
          <a:p>
            <a:fld id="{6FF37306-87EF-407F-95C6-8B43A76F3E8C}"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010316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6"/>
            <a:ext cx="23242424" cy="110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Tree>
    <p:extLst>
      <p:ext uri="{BB962C8B-B14F-4D97-AF65-F5344CB8AC3E}">
        <p14:creationId xmlns:p14="http://schemas.microsoft.com/office/powerpoint/2010/main" val="1288652105"/>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1" y="1104900"/>
            <a:ext cx="9525002" cy="11506200"/>
          </a:xfrm>
          <a:prstGeom prst="rect">
            <a:avLst/>
          </a:prstGeom>
        </p:spPr>
        <p:txBody>
          <a:bodyPr lIns="91439" tIns="45719" rIns="91439" bIns="45719" anchor="t">
            <a:noAutofit/>
          </a:bodyPr>
          <a:lstStyle/>
          <a:p>
            <a:endParaRPr dirty="0"/>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9010735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ck with Title">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1" y="80085"/>
            <a:ext cx="21962536" cy="1591056"/>
          </a:xfrm>
          <a:prstGeom prst="rect">
            <a:avLst/>
          </a:prstGeom>
        </p:spPr>
        <p:txBody>
          <a:bodyPr wrap="square" anchor="ctr">
            <a:noAutofit/>
          </a:bodyPr>
          <a:lstStyle>
            <a:lvl1pPr algn="ctr">
              <a:defRPr sz="5333" b="1" baseline="0">
                <a:solidFill>
                  <a:schemeClr val="bg1"/>
                </a:solidFill>
                <a:latin typeface="Arial" pitchFamily="34" charset="0"/>
                <a:cs typeface="Arial" pitchFamily="34" charset="0"/>
              </a:defRPr>
            </a:lvl1pPr>
          </a:lstStyle>
          <a:p>
            <a:r>
              <a:rPr lang="en-US" dirty="0"/>
              <a:t>Click to edit title</a:t>
            </a:r>
          </a:p>
        </p:txBody>
      </p:sp>
    </p:spTree>
    <p:extLst>
      <p:ext uri="{BB962C8B-B14F-4D97-AF65-F5344CB8AC3E}">
        <p14:creationId xmlns:p14="http://schemas.microsoft.com/office/powerpoint/2010/main" val="2619070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with Log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4244" y="4240"/>
          <a:ext cx="4232" cy="4232"/>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4244" y="4240"/>
                        <a:ext cx="4232" cy="4232"/>
                      </a:xfrm>
                      <a:prstGeom prst="rect">
                        <a:avLst/>
                      </a:prstGeom>
                    </p:spPr>
                  </p:pic>
                </p:oleObj>
              </mc:Fallback>
            </mc:AlternateContent>
          </a:graphicData>
        </a:graphic>
      </p:graphicFrame>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188208"/>
            <a:ext cx="24434800" cy="652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1728716" y="3914118"/>
            <a:ext cx="17068800" cy="1954300"/>
          </a:xfrm>
          <a:prstGeom prst="rect">
            <a:avLst/>
          </a:prstGeom>
        </p:spPr>
        <p:txBody>
          <a:bodyPr lIns="124358" tIns="62179" rIns="124358" bIns="62179" anchor="b">
            <a:noAutofit/>
          </a:bodyPr>
          <a:lstStyle>
            <a:lvl1pPr algn="l">
              <a:spcAft>
                <a:spcPts val="0"/>
              </a:spcAft>
              <a:defRPr sz="6470" b="1" i="0" baseline="0">
                <a:solidFill>
                  <a:schemeClr val="tx1"/>
                </a:solidFill>
                <a:latin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28737" y="6200104"/>
            <a:ext cx="13250334" cy="914400"/>
          </a:xfrm>
          <a:prstGeom prst="rect">
            <a:avLst/>
          </a:prstGeom>
        </p:spPr>
        <p:txBody>
          <a:bodyPr lIns="124358" tIns="62179" rIns="124358" bIns="62179">
            <a:normAutofit/>
          </a:bodyPr>
          <a:lstStyle>
            <a:lvl1pPr marL="0" indent="0" algn="l">
              <a:spcBef>
                <a:spcPts val="0"/>
              </a:spcBef>
              <a:spcAft>
                <a:spcPts val="0"/>
              </a:spcAft>
              <a:buNone/>
              <a:defRPr sz="5294" i="1">
                <a:solidFill>
                  <a:schemeClr val="tx1"/>
                </a:solidFill>
                <a:latin typeface="Arial" pitchFamily="34" charset="0"/>
              </a:defRPr>
            </a:lvl1pPr>
            <a:lvl2pPr marL="1219086" indent="0" algn="ctr">
              <a:buNone/>
              <a:defRPr>
                <a:solidFill>
                  <a:schemeClr val="tx1">
                    <a:tint val="75000"/>
                  </a:schemeClr>
                </a:solidFill>
              </a:defRPr>
            </a:lvl2pPr>
            <a:lvl3pPr marL="2438170" indent="0" algn="ctr">
              <a:buNone/>
              <a:defRPr>
                <a:solidFill>
                  <a:schemeClr val="tx1">
                    <a:tint val="75000"/>
                  </a:schemeClr>
                </a:solidFill>
              </a:defRPr>
            </a:lvl3pPr>
            <a:lvl4pPr marL="3657256" indent="0" algn="ctr">
              <a:buNone/>
              <a:defRPr>
                <a:solidFill>
                  <a:schemeClr val="tx1">
                    <a:tint val="75000"/>
                  </a:schemeClr>
                </a:solidFill>
              </a:defRPr>
            </a:lvl4pPr>
            <a:lvl5pPr marL="4876342" indent="0" algn="ctr">
              <a:buNone/>
              <a:defRPr>
                <a:solidFill>
                  <a:schemeClr val="tx1">
                    <a:tint val="75000"/>
                  </a:schemeClr>
                </a:solidFill>
              </a:defRPr>
            </a:lvl5pPr>
            <a:lvl6pPr marL="6095426" indent="0" algn="ctr">
              <a:buNone/>
              <a:defRPr>
                <a:solidFill>
                  <a:schemeClr val="tx1">
                    <a:tint val="75000"/>
                  </a:schemeClr>
                </a:solidFill>
              </a:defRPr>
            </a:lvl6pPr>
            <a:lvl7pPr marL="7314512" indent="0" algn="ctr">
              <a:buNone/>
              <a:defRPr>
                <a:solidFill>
                  <a:schemeClr val="tx1">
                    <a:tint val="75000"/>
                  </a:schemeClr>
                </a:solidFill>
              </a:defRPr>
            </a:lvl7pPr>
            <a:lvl8pPr marL="8533598" indent="0" algn="ctr">
              <a:buNone/>
              <a:defRPr>
                <a:solidFill>
                  <a:schemeClr val="tx1">
                    <a:tint val="75000"/>
                  </a:schemeClr>
                </a:solidFill>
              </a:defRPr>
            </a:lvl8pPr>
            <a:lvl9pPr marL="9752684" indent="0" algn="ctr">
              <a:buNone/>
              <a:defRPr>
                <a:solidFill>
                  <a:schemeClr val="tx1">
                    <a:tint val="75000"/>
                  </a:schemeClr>
                </a:solidFill>
              </a:defRPr>
            </a:lvl9pPr>
          </a:lstStyle>
          <a:p>
            <a:r>
              <a:rPr lang="en-US"/>
              <a:t>Click to edit Master subtitle style</a:t>
            </a:r>
            <a:endParaRPr lang="en-US" dirty="0"/>
          </a:p>
        </p:txBody>
      </p:sp>
      <p:sp>
        <p:nvSpPr>
          <p:cNvPr id="11" name="Text Placeholder 10"/>
          <p:cNvSpPr>
            <a:spLocks noGrp="1"/>
          </p:cNvSpPr>
          <p:nvPr>
            <p:ph type="body" sz="quarter" idx="10" hasCustomPrompt="1"/>
          </p:nvPr>
        </p:nvSpPr>
        <p:spPr>
          <a:xfrm>
            <a:off x="1728714" y="7200560"/>
            <a:ext cx="4876800" cy="548640"/>
          </a:xfrm>
          <a:prstGeom prst="rect">
            <a:avLst/>
          </a:prstGeom>
        </p:spPr>
        <p:txBody>
          <a:bodyPr lIns="124358" tIns="62179" rIns="124358" bIns="62179" anchor="ctr"/>
          <a:lstStyle>
            <a:lvl1pPr algn="l">
              <a:buNone/>
              <a:defRPr sz="3136">
                <a:solidFill>
                  <a:schemeClr val="bg1"/>
                </a:solidFill>
              </a:defRPr>
            </a:lvl1pPr>
          </a:lstStyle>
          <a:p>
            <a:pPr lvl="0"/>
            <a:r>
              <a:rPr lang="en-US" dirty="0"/>
              <a:t>Click to add date</a:t>
            </a:r>
          </a:p>
        </p:txBody>
      </p:sp>
      <p:sp>
        <p:nvSpPr>
          <p:cNvPr id="12" name="TextBox 12"/>
          <p:cNvSpPr txBox="1">
            <a:spLocks noChangeArrowheads="1"/>
          </p:cNvSpPr>
          <p:nvPr/>
        </p:nvSpPr>
        <p:spPr bwMode="auto">
          <a:xfrm>
            <a:off x="1223456" y="12134768"/>
            <a:ext cx="21949832" cy="1446666"/>
          </a:xfrm>
          <a:prstGeom prst="rect">
            <a:avLst/>
          </a:prstGeom>
          <a:noFill/>
          <a:ln w="9525">
            <a:noFill/>
            <a:miter lim="800000"/>
            <a:headEnd/>
            <a:tailEnd/>
          </a:ln>
        </p:spPr>
        <p:txBody>
          <a:bodyPr wrap="square" lIns="243826" tIns="121914" rIns="243826" bIns="121914">
            <a:spAutoFit/>
          </a:bodyPr>
          <a:lstStyle/>
          <a:p>
            <a:pPr algn="just">
              <a:spcAft>
                <a:spcPts val="1600"/>
              </a:spcAft>
              <a:defRPr/>
            </a:pPr>
            <a:r>
              <a:rPr lang="en-US" sz="2156" b="1" kern="0" dirty="0">
                <a:solidFill>
                  <a:srgbClr val="FFFFFF"/>
                </a:solidFill>
              </a:rPr>
              <a:t>Proprietary Information of Fractal Analytics Inc. </a:t>
            </a:r>
            <a:endParaRPr lang="en-US" sz="2156" kern="0" dirty="0">
              <a:solidFill>
                <a:srgbClr val="FFFFFF"/>
              </a:solidFill>
            </a:endParaRPr>
          </a:p>
          <a:p>
            <a:pPr algn="just">
              <a:defRPr/>
            </a:pPr>
            <a:r>
              <a:rPr lang="en-US" sz="2156" kern="0" dirty="0">
                <a:solidFill>
                  <a:srgbClr val="FFFFFF"/>
                </a:solidFill>
              </a:rPr>
              <a:t>This document contains proprietary and confidential information of Fractal Analytics and subsidiaries (Fractal) and shall not be reproduced or transferred to other documents, disclosed to others or used for any purpose other than that for which it is furnished, without the prior written consent of Fractal. It shall be returned to Fractal upon request.</a:t>
            </a:r>
          </a:p>
        </p:txBody>
      </p:sp>
      <p:cxnSp>
        <p:nvCxnSpPr>
          <p:cNvPr id="13" name="Straight Connector 12"/>
          <p:cNvCxnSpPr/>
          <p:nvPr/>
        </p:nvCxnSpPr>
        <p:spPr>
          <a:xfrm>
            <a:off x="1703619" y="6021200"/>
            <a:ext cx="17089898"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Fractal_Logo_PNG_1.png"/>
          <p:cNvPicPr>
            <a:picLocks noChangeAspect="1"/>
          </p:cNvPicPr>
          <p:nvPr/>
        </p:nvPicPr>
        <p:blipFill>
          <a:blip r:embed="rId7" cstate="print"/>
          <a:stretch>
            <a:fillRect/>
          </a:stretch>
        </p:blipFill>
        <p:spPr>
          <a:xfrm>
            <a:off x="21492602" y="0"/>
            <a:ext cx="2891400" cy="2410180"/>
          </a:xfrm>
          <a:prstGeom prst="rect">
            <a:avLst/>
          </a:prstGeom>
        </p:spPr>
      </p:pic>
      <p:sp>
        <p:nvSpPr>
          <p:cNvPr id="15" name="TextBox 12"/>
          <p:cNvSpPr txBox="1">
            <a:spLocks noChangeArrowheads="1"/>
          </p:cNvSpPr>
          <p:nvPr/>
        </p:nvSpPr>
        <p:spPr bwMode="auto">
          <a:xfrm>
            <a:off x="1223450" y="12134766"/>
            <a:ext cx="21949832" cy="1446666"/>
          </a:xfrm>
          <a:prstGeom prst="rect">
            <a:avLst/>
          </a:prstGeom>
          <a:noFill/>
          <a:ln w="9525">
            <a:noFill/>
            <a:miter lim="800000"/>
            <a:headEnd/>
            <a:tailEnd/>
          </a:ln>
        </p:spPr>
        <p:txBody>
          <a:bodyPr wrap="square" lIns="243826" tIns="121914" rIns="243826" bIns="121914">
            <a:spAutoFit/>
          </a:bodyPr>
          <a:lstStyle/>
          <a:p>
            <a:pPr algn="just">
              <a:spcAft>
                <a:spcPts val="1600"/>
              </a:spcAft>
              <a:defRPr/>
            </a:pPr>
            <a:r>
              <a:rPr lang="en-US" sz="2156" b="1" kern="0" dirty="0">
                <a:solidFill>
                  <a:srgbClr val="FFFFFF"/>
                </a:solidFill>
              </a:rPr>
              <a:t>Proprietary Information of Fractal Analytics Inc. </a:t>
            </a:r>
            <a:endParaRPr lang="en-US" sz="2156" kern="0" dirty="0">
              <a:solidFill>
                <a:srgbClr val="FFFFFF"/>
              </a:solidFill>
            </a:endParaRPr>
          </a:p>
          <a:p>
            <a:pPr algn="just">
              <a:defRPr/>
            </a:pPr>
            <a:r>
              <a:rPr lang="en-US" sz="2156" kern="0" dirty="0">
                <a:solidFill>
                  <a:srgbClr val="FFFFFF"/>
                </a:solidFill>
              </a:rPr>
              <a:t>This document contains proprietary and confidential information of Fractal Analytics and subsidiaries (Fractal) and shall not be reproduced or transferred to other documents, disclosed to others or used for any purpose other than that for which it is furnished, without the prior written consent of Fractal. It shall be returned to Fractal upon request.</a:t>
            </a:r>
          </a:p>
        </p:txBody>
      </p:sp>
      <p:cxnSp>
        <p:nvCxnSpPr>
          <p:cNvPr id="17" name="Straight Connector 16"/>
          <p:cNvCxnSpPr/>
          <p:nvPr/>
        </p:nvCxnSpPr>
        <p:spPr>
          <a:xfrm>
            <a:off x="1703619" y="6021200"/>
            <a:ext cx="17089898"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481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Slide Number Placeholder 32"/>
          <p:cNvSpPr txBox="1">
            <a:spLocks/>
          </p:cNvSpPr>
          <p:nvPr/>
        </p:nvSpPr>
        <p:spPr>
          <a:xfrm>
            <a:off x="130742" y="13390658"/>
            <a:ext cx="5080000" cy="241285"/>
          </a:xfrm>
          <a:prstGeom prst="rect">
            <a:avLst/>
          </a:prstGeom>
        </p:spPr>
        <p:txBody>
          <a:bodyPr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568" dirty="0">
                <a:solidFill>
                  <a:schemeClr val="tx1">
                    <a:lumMod val="75000"/>
                    <a:lumOff val="25000"/>
                  </a:schemeClr>
                </a:solidFill>
              </a:rPr>
              <a:t>© Fractal 2017 | Confidential</a:t>
            </a:r>
          </a:p>
        </p:txBody>
      </p:sp>
      <p:sp>
        <p:nvSpPr>
          <p:cNvPr id="4" name="Rectangle 3"/>
          <p:cNvSpPr/>
          <p:nvPr/>
        </p:nvSpPr>
        <p:spPr>
          <a:xfrm>
            <a:off x="0" y="0"/>
            <a:ext cx="24384000" cy="1629792"/>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26" tIns="0" rIns="243826" bIns="0" rtlCol="0" anchor="ctr" anchorCtr="0"/>
          <a:lstStyle/>
          <a:p>
            <a:pPr algn="ctr"/>
            <a:endParaRPr lang="en-US" sz="3136" b="1" dirty="0">
              <a:solidFill>
                <a:srgbClr val="FFFFFF"/>
              </a:solidFill>
              <a:latin typeface="Arial" pitchFamily="34" charset="0"/>
              <a:cs typeface="Arial" pitchFamily="34" charset="0"/>
            </a:endParaRPr>
          </a:p>
        </p:txBody>
      </p:sp>
      <p:sp>
        <p:nvSpPr>
          <p:cNvPr id="7" name="Title Placeholder 2"/>
          <p:cNvSpPr>
            <a:spLocks noGrp="1"/>
          </p:cNvSpPr>
          <p:nvPr>
            <p:ph type="title"/>
          </p:nvPr>
        </p:nvSpPr>
        <p:spPr>
          <a:xfrm>
            <a:off x="153797" y="452773"/>
            <a:ext cx="24076406" cy="724246"/>
          </a:xfrm>
          <a:prstGeom prst="rect">
            <a:avLst/>
          </a:prstGeom>
        </p:spPr>
        <p:txBody>
          <a:bodyPr vert="horz" lIns="124358" tIns="0" rIns="124358" bIns="0" rtlCol="0" anchor="ctr">
            <a:spAutoFit/>
          </a:bodyPr>
          <a:lstStyle>
            <a:lvl1pPr>
              <a:defRPr sz="4706"/>
            </a:lvl1pPr>
          </a:lstStyle>
          <a:p>
            <a:r>
              <a:rPr lang="en-US"/>
              <a:t>Click to edit Master title style</a:t>
            </a:r>
            <a:endParaRPr lang="en-US" dirty="0"/>
          </a:p>
        </p:txBody>
      </p:sp>
      <p:sp>
        <p:nvSpPr>
          <p:cNvPr id="11" name="Text Placeholder 1"/>
          <p:cNvSpPr>
            <a:spLocks noGrp="1"/>
          </p:cNvSpPr>
          <p:nvPr>
            <p:ph type="body" idx="1"/>
          </p:nvPr>
        </p:nvSpPr>
        <p:spPr>
          <a:xfrm>
            <a:off x="567070" y="2717800"/>
            <a:ext cx="23004132" cy="9906000"/>
          </a:xfrm>
          <a:prstGeom prst="rect">
            <a:avLst/>
          </a:prstGeom>
        </p:spPr>
        <p:txBody>
          <a:bodyPr vert="horz" lIns="124358" tIns="62179" rIns="124358" bIns="62179" rtlCol="0">
            <a:normAutofit/>
          </a:bodyPr>
          <a:lstStyle>
            <a:lvl1pPr>
              <a:spcBef>
                <a:spcPts val="1176"/>
              </a:spcBef>
              <a:spcAft>
                <a:spcPts val="0"/>
              </a:spcAft>
              <a:buClr>
                <a:schemeClr val="accent1"/>
              </a:buClr>
              <a:buSzPct val="100000"/>
              <a:defRPr sz="3530"/>
            </a:lvl1pPr>
            <a:lvl2pPr marL="1219086" indent="-609542">
              <a:spcBef>
                <a:spcPts val="1176"/>
              </a:spcBef>
              <a:spcAft>
                <a:spcPts val="0"/>
              </a:spcAft>
              <a:buClr>
                <a:schemeClr val="accent1"/>
              </a:buClr>
              <a:buSzPct val="100000"/>
              <a:buFont typeface="Arial" panose="020B0604020202020204" pitchFamily="34" charset="0"/>
              <a:buChar char="─"/>
              <a:defRPr sz="3530"/>
            </a:lvl2pPr>
            <a:lvl3pPr marL="1828628" indent="-609542">
              <a:spcBef>
                <a:spcPts val="1176"/>
              </a:spcBef>
              <a:spcAft>
                <a:spcPts val="0"/>
              </a:spcAft>
              <a:buClr>
                <a:schemeClr val="accent1"/>
              </a:buClr>
              <a:buFont typeface="Courier New" panose="02070309020205020404" pitchFamily="49" charset="0"/>
              <a:buChar char="o"/>
              <a:defRPr sz="3530"/>
            </a:lvl3pPr>
            <a:lvl4pPr marL="2594792" indent="-766164">
              <a:spcBef>
                <a:spcPts val="1176"/>
              </a:spcBef>
              <a:spcAft>
                <a:spcPts val="0"/>
              </a:spcAft>
              <a:buClr>
                <a:schemeClr val="accent1"/>
              </a:buClr>
              <a:buFont typeface="Arial" panose="020B0604020202020204" pitchFamily="34" charset="0"/>
              <a:buChar char="•"/>
              <a:defRPr sz="3530"/>
            </a:lvl4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2"/>
          <p:cNvSpPr txBox="1">
            <a:spLocks/>
          </p:cNvSpPr>
          <p:nvPr/>
        </p:nvSpPr>
        <p:spPr>
          <a:xfrm>
            <a:off x="23579393" y="13318166"/>
            <a:ext cx="768866" cy="361959"/>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200" kern="1200">
                <a:solidFill>
                  <a:schemeClr val="bg1"/>
                </a:solidFill>
                <a:latin typeface="Arial" pitchFamily="34" charset="0"/>
                <a:ea typeface="+mn-ea"/>
                <a:cs typeface="+mn-cs"/>
              </a:defRPr>
            </a:lvl1pPr>
            <a:lvl2pPr marL="621792" algn="l" rtl="0" fontAlgn="base">
              <a:spcBef>
                <a:spcPct val="0"/>
              </a:spcBef>
              <a:spcAft>
                <a:spcPct val="0"/>
              </a:spcAft>
              <a:defRPr kern="1200">
                <a:solidFill>
                  <a:schemeClr val="tx1"/>
                </a:solidFill>
                <a:latin typeface="Arial" pitchFamily="34" charset="0"/>
                <a:ea typeface="+mn-ea"/>
                <a:cs typeface="+mn-cs"/>
              </a:defRPr>
            </a:lvl2pPr>
            <a:lvl3pPr marL="1243584" algn="l" rtl="0" fontAlgn="base">
              <a:spcBef>
                <a:spcPct val="0"/>
              </a:spcBef>
              <a:spcAft>
                <a:spcPct val="0"/>
              </a:spcAft>
              <a:defRPr kern="1200">
                <a:solidFill>
                  <a:schemeClr val="tx1"/>
                </a:solidFill>
                <a:latin typeface="Arial" pitchFamily="34" charset="0"/>
                <a:ea typeface="+mn-ea"/>
                <a:cs typeface="+mn-cs"/>
              </a:defRPr>
            </a:lvl3pPr>
            <a:lvl4pPr marL="1865376" algn="l" rtl="0" fontAlgn="base">
              <a:spcBef>
                <a:spcPct val="0"/>
              </a:spcBef>
              <a:spcAft>
                <a:spcPct val="0"/>
              </a:spcAft>
              <a:defRPr kern="1200">
                <a:solidFill>
                  <a:schemeClr val="tx1"/>
                </a:solidFill>
                <a:latin typeface="Arial" pitchFamily="34" charset="0"/>
                <a:ea typeface="+mn-ea"/>
                <a:cs typeface="+mn-cs"/>
              </a:defRPr>
            </a:lvl4pPr>
            <a:lvl5pPr marL="2487168" algn="l" rtl="0" fontAlgn="base">
              <a:spcBef>
                <a:spcPct val="0"/>
              </a:spcBef>
              <a:spcAft>
                <a:spcPct val="0"/>
              </a:spcAft>
              <a:defRPr kern="1200">
                <a:solidFill>
                  <a:schemeClr val="tx1"/>
                </a:solidFill>
                <a:latin typeface="Arial" pitchFamily="34" charset="0"/>
                <a:ea typeface="+mn-ea"/>
                <a:cs typeface="+mn-cs"/>
              </a:defRPr>
            </a:lvl5pPr>
            <a:lvl6pPr marL="3108960" algn="l" defTabSz="1243584" rtl="0" eaLnBrk="1" latinLnBrk="0" hangingPunct="1">
              <a:defRPr kern="1200">
                <a:solidFill>
                  <a:schemeClr val="tx1"/>
                </a:solidFill>
                <a:latin typeface="Arial" pitchFamily="34" charset="0"/>
                <a:ea typeface="+mn-ea"/>
                <a:cs typeface="+mn-cs"/>
              </a:defRPr>
            </a:lvl6pPr>
            <a:lvl7pPr marL="3730752" algn="l" defTabSz="1243584" rtl="0" eaLnBrk="1" latinLnBrk="0" hangingPunct="1">
              <a:defRPr kern="1200">
                <a:solidFill>
                  <a:schemeClr val="tx1"/>
                </a:solidFill>
                <a:latin typeface="Arial" pitchFamily="34" charset="0"/>
                <a:ea typeface="+mn-ea"/>
                <a:cs typeface="+mn-cs"/>
              </a:defRPr>
            </a:lvl7pPr>
            <a:lvl8pPr marL="4352544" algn="l" defTabSz="1243584" rtl="0" eaLnBrk="1" latinLnBrk="0" hangingPunct="1">
              <a:defRPr kern="1200">
                <a:solidFill>
                  <a:schemeClr val="tx1"/>
                </a:solidFill>
                <a:latin typeface="Arial" pitchFamily="34" charset="0"/>
                <a:ea typeface="+mn-ea"/>
                <a:cs typeface="+mn-cs"/>
              </a:defRPr>
            </a:lvl8pPr>
            <a:lvl9pPr marL="4974336" algn="l" defTabSz="1243584" rtl="0" eaLnBrk="1" latinLnBrk="0" hangingPunct="1">
              <a:defRPr kern="1200">
                <a:solidFill>
                  <a:schemeClr val="tx1"/>
                </a:solidFill>
                <a:latin typeface="Arial" pitchFamily="34" charset="0"/>
                <a:ea typeface="+mn-ea"/>
                <a:cs typeface="+mn-cs"/>
              </a:defRPr>
            </a:lvl9pPr>
          </a:lstStyle>
          <a:p>
            <a:fld id="{968F9046-8C59-48C4-AA6D-1EDEE2E70D60}" type="slidenum">
              <a:rPr lang="en-US" sz="2352" smtClean="0"/>
              <a:pPr/>
              <a:t>‹#›</a:t>
            </a:fld>
            <a:endParaRPr lang="en-US" sz="2352" dirty="0"/>
          </a:p>
        </p:txBody>
      </p:sp>
    </p:spTree>
    <p:extLst>
      <p:ext uri="{BB962C8B-B14F-4D97-AF65-F5344CB8AC3E}">
        <p14:creationId xmlns:p14="http://schemas.microsoft.com/office/powerpoint/2010/main" val="774393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
    <p:spTree>
      <p:nvGrpSpPr>
        <p:cNvPr id="1" name=""/>
        <p:cNvGrpSpPr/>
        <p:nvPr/>
      </p:nvGrpSpPr>
      <p:grpSpPr>
        <a:xfrm>
          <a:off x="0" y="0"/>
          <a:ext cx="0" cy="0"/>
          <a:chOff x="0" y="0"/>
          <a:chExt cx="0" cy="0"/>
        </a:xfrm>
      </p:grpSpPr>
      <p:sp>
        <p:nvSpPr>
          <p:cNvPr id="5" name="Slide Number Placeholder 32"/>
          <p:cNvSpPr txBox="1">
            <a:spLocks/>
          </p:cNvSpPr>
          <p:nvPr/>
        </p:nvSpPr>
        <p:spPr>
          <a:xfrm>
            <a:off x="130742" y="13390658"/>
            <a:ext cx="5080000" cy="241285"/>
          </a:xfrm>
          <a:prstGeom prst="rect">
            <a:avLst/>
          </a:prstGeom>
        </p:spPr>
        <p:txBody>
          <a:bodyPr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568" dirty="0">
                <a:solidFill>
                  <a:schemeClr val="tx1">
                    <a:lumMod val="75000"/>
                    <a:lumOff val="25000"/>
                  </a:schemeClr>
                </a:solidFill>
              </a:rPr>
              <a:t>© Fractal 2017 | Confidential</a:t>
            </a:r>
          </a:p>
        </p:txBody>
      </p:sp>
      <p:sp>
        <p:nvSpPr>
          <p:cNvPr id="4" name="Rectangle 3"/>
          <p:cNvSpPr/>
          <p:nvPr/>
        </p:nvSpPr>
        <p:spPr>
          <a:xfrm>
            <a:off x="0" y="0"/>
            <a:ext cx="24384000" cy="1629792"/>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26" tIns="0" rIns="243826" bIns="0" rtlCol="0" anchor="ctr" anchorCtr="0"/>
          <a:lstStyle/>
          <a:p>
            <a:pPr algn="ctr"/>
            <a:endParaRPr lang="en-US" sz="3136" b="1" dirty="0">
              <a:solidFill>
                <a:srgbClr val="FFFFFF"/>
              </a:solidFill>
              <a:latin typeface="Arial" pitchFamily="34" charset="0"/>
              <a:cs typeface="Arial" pitchFamily="34" charset="0"/>
            </a:endParaRPr>
          </a:p>
        </p:txBody>
      </p:sp>
      <p:sp>
        <p:nvSpPr>
          <p:cNvPr id="7" name="Title Placeholder 2"/>
          <p:cNvSpPr>
            <a:spLocks noGrp="1"/>
          </p:cNvSpPr>
          <p:nvPr>
            <p:ph type="title"/>
          </p:nvPr>
        </p:nvSpPr>
        <p:spPr>
          <a:xfrm>
            <a:off x="153797" y="452773"/>
            <a:ext cx="24076406" cy="724246"/>
          </a:xfrm>
          <a:prstGeom prst="rect">
            <a:avLst/>
          </a:prstGeom>
        </p:spPr>
        <p:txBody>
          <a:bodyPr vert="horz" lIns="124358" tIns="0" rIns="124358" bIns="0" rtlCol="0" anchor="ctr">
            <a:spAutoFit/>
          </a:bodyPr>
          <a:lstStyle>
            <a:lvl1pPr>
              <a:defRPr sz="4706"/>
            </a:lvl1pPr>
          </a:lstStyle>
          <a:p>
            <a:r>
              <a:rPr lang="en-US" dirty="0"/>
              <a:t>Click to edit Master title style</a:t>
            </a:r>
          </a:p>
        </p:txBody>
      </p:sp>
      <p:sp>
        <p:nvSpPr>
          <p:cNvPr id="12" name="Slide Number Placeholder 2"/>
          <p:cNvSpPr txBox="1">
            <a:spLocks/>
          </p:cNvSpPr>
          <p:nvPr/>
        </p:nvSpPr>
        <p:spPr>
          <a:xfrm>
            <a:off x="23579393" y="13318166"/>
            <a:ext cx="768866" cy="361959"/>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200" kern="1200">
                <a:solidFill>
                  <a:schemeClr val="bg1"/>
                </a:solidFill>
                <a:latin typeface="Arial" pitchFamily="34" charset="0"/>
                <a:ea typeface="+mn-ea"/>
                <a:cs typeface="+mn-cs"/>
              </a:defRPr>
            </a:lvl1pPr>
            <a:lvl2pPr marL="621792" algn="l" rtl="0" fontAlgn="base">
              <a:spcBef>
                <a:spcPct val="0"/>
              </a:spcBef>
              <a:spcAft>
                <a:spcPct val="0"/>
              </a:spcAft>
              <a:defRPr kern="1200">
                <a:solidFill>
                  <a:schemeClr val="tx1"/>
                </a:solidFill>
                <a:latin typeface="Arial" pitchFamily="34" charset="0"/>
                <a:ea typeface="+mn-ea"/>
                <a:cs typeface="+mn-cs"/>
              </a:defRPr>
            </a:lvl2pPr>
            <a:lvl3pPr marL="1243584" algn="l" rtl="0" fontAlgn="base">
              <a:spcBef>
                <a:spcPct val="0"/>
              </a:spcBef>
              <a:spcAft>
                <a:spcPct val="0"/>
              </a:spcAft>
              <a:defRPr kern="1200">
                <a:solidFill>
                  <a:schemeClr val="tx1"/>
                </a:solidFill>
                <a:latin typeface="Arial" pitchFamily="34" charset="0"/>
                <a:ea typeface="+mn-ea"/>
                <a:cs typeface="+mn-cs"/>
              </a:defRPr>
            </a:lvl3pPr>
            <a:lvl4pPr marL="1865376" algn="l" rtl="0" fontAlgn="base">
              <a:spcBef>
                <a:spcPct val="0"/>
              </a:spcBef>
              <a:spcAft>
                <a:spcPct val="0"/>
              </a:spcAft>
              <a:defRPr kern="1200">
                <a:solidFill>
                  <a:schemeClr val="tx1"/>
                </a:solidFill>
                <a:latin typeface="Arial" pitchFamily="34" charset="0"/>
                <a:ea typeface="+mn-ea"/>
                <a:cs typeface="+mn-cs"/>
              </a:defRPr>
            </a:lvl4pPr>
            <a:lvl5pPr marL="2487168" algn="l" rtl="0" fontAlgn="base">
              <a:spcBef>
                <a:spcPct val="0"/>
              </a:spcBef>
              <a:spcAft>
                <a:spcPct val="0"/>
              </a:spcAft>
              <a:defRPr kern="1200">
                <a:solidFill>
                  <a:schemeClr val="tx1"/>
                </a:solidFill>
                <a:latin typeface="Arial" pitchFamily="34" charset="0"/>
                <a:ea typeface="+mn-ea"/>
                <a:cs typeface="+mn-cs"/>
              </a:defRPr>
            </a:lvl5pPr>
            <a:lvl6pPr marL="3108960" algn="l" defTabSz="1243584" rtl="0" eaLnBrk="1" latinLnBrk="0" hangingPunct="1">
              <a:defRPr kern="1200">
                <a:solidFill>
                  <a:schemeClr val="tx1"/>
                </a:solidFill>
                <a:latin typeface="Arial" pitchFamily="34" charset="0"/>
                <a:ea typeface="+mn-ea"/>
                <a:cs typeface="+mn-cs"/>
              </a:defRPr>
            </a:lvl6pPr>
            <a:lvl7pPr marL="3730752" algn="l" defTabSz="1243584" rtl="0" eaLnBrk="1" latinLnBrk="0" hangingPunct="1">
              <a:defRPr kern="1200">
                <a:solidFill>
                  <a:schemeClr val="tx1"/>
                </a:solidFill>
                <a:latin typeface="Arial" pitchFamily="34" charset="0"/>
                <a:ea typeface="+mn-ea"/>
                <a:cs typeface="+mn-cs"/>
              </a:defRPr>
            </a:lvl7pPr>
            <a:lvl8pPr marL="4352544" algn="l" defTabSz="1243584" rtl="0" eaLnBrk="1" latinLnBrk="0" hangingPunct="1">
              <a:defRPr kern="1200">
                <a:solidFill>
                  <a:schemeClr val="tx1"/>
                </a:solidFill>
                <a:latin typeface="Arial" pitchFamily="34" charset="0"/>
                <a:ea typeface="+mn-ea"/>
                <a:cs typeface="+mn-cs"/>
              </a:defRPr>
            </a:lvl8pPr>
            <a:lvl9pPr marL="4974336" algn="l" defTabSz="1243584" rtl="0" eaLnBrk="1" latinLnBrk="0" hangingPunct="1">
              <a:defRPr kern="1200">
                <a:solidFill>
                  <a:schemeClr val="tx1"/>
                </a:solidFill>
                <a:latin typeface="Arial" pitchFamily="34" charset="0"/>
                <a:ea typeface="+mn-ea"/>
                <a:cs typeface="+mn-cs"/>
              </a:defRPr>
            </a:lvl9pPr>
          </a:lstStyle>
          <a:p>
            <a:fld id="{968F9046-8C59-48C4-AA6D-1EDEE2E70D60}" type="slidenum">
              <a:rPr lang="en-US" sz="2352" smtClean="0"/>
              <a:pPr/>
              <a:t>‹#›</a:t>
            </a:fld>
            <a:endParaRPr lang="en-US" sz="2352" dirty="0"/>
          </a:p>
        </p:txBody>
      </p:sp>
    </p:spTree>
    <p:extLst>
      <p:ext uri="{BB962C8B-B14F-4D97-AF65-F5344CB8AC3E}">
        <p14:creationId xmlns:p14="http://schemas.microsoft.com/office/powerpoint/2010/main" val="25097018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itle without Client Logo">
    <p:spTree>
      <p:nvGrpSpPr>
        <p:cNvPr id="1" name=""/>
        <p:cNvGrpSpPr/>
        <p:nvPr/>
      </p:nvGrpSpPr>
      <p:grpSpPr>
        <a:xfrm>
          <a:off x="0" y="0"/>
          <a:ext cx="0" cy="0"/>
          <a:chOff x="0" y="0"/>
          <a:chExt cx="0" cy="0"/>
        </a:xfrm>
      </p:grpSpPr>
      <p:pic>
        <p:nvPicPr>
          <p:cNvPr id="1026" name="Picture 2" descr="D:\Hema\Shutterstock downloads\JPEG file\Analytics\Analytics management_15721057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7" t="8337" r="2269" b="10563"/>
          <a:stretch/>
        </p:blipFill>
        <p:spPr bwMode="auto">
          <a:xfrm>
            <a:off x="12" y="1"/>
            <a:ext cx="13546664" cy="951547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2486307" y="8082157"/>
            <a:ext cx="11897710" cy="1462822"/>
          </a:xfrm>
          <a:prstGeom prst="rect">
            <a:avLst/>
          </a:prstGeom>
          <a:solidFill>
            <a:schemeClr val="accent2">
              <a:lumMod val="40000"/>
              <a:lumOff val="6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06" tIns="0" bIns="0" rtlCol="0" anchor="ctr" anchorCtr="0"/>
          <a:lstStyle/>
          <a:p>
            <a:pPr algn="ctr"/>
            <a:endParaRPr lang="en-US" sz="3200" b="1" dirty="0">
              <a:solidFill>
                <a:schemeClr val="bg1"/>
              </a:solidFill>
              <a:latin typeface="Arial" pitchFamily="34" charset="0"/>
              <a:cs typeface="Arial" pitchFamily="34" charset="0"/>
            </a:endParaRPr>
          </a:p>
        </p:txBody>
      </p:sp>
      <p:sp>
        <p:nvSpPr>
          <p:cNvPr id="4" name="Rectangle 3"/>
          <p:cNvSpPr/>
          <p:nvPr/>
        </p:nvSpPr>
        <p:spPr>
          <a:xfrm>
            <a:off x="12486307" y="3"/>
            <a:ext cx="11897710" cy="5454870"/>
          </a:xfrm>
          <a:prstGeom prst="rect">
            <a:avLst/>
          </a:pr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06" tIns="0" bIns="0" rtlCol="0" anchor="ctr" anchorCtr="0"/>
          <a:lstStyle/>
          <a:p>
            <a:pPr algn="ctr"/>
            <a:endParaRPr lang="en-US" sz="3200" b="1" dirty="0">
              <a:solidFill>
                <a:schemeClr val="bg1"/>
              </a:solidFill>
              <a:latin typeface="Arial" pitchFamily="34" charset="0"/>
              <a:cs typeface="Arial" pitchFamily="34" charset="0"/>
            </a:endParaRPr>
          </a:p>
        </p:txBody>
      </p:sp>
      <p:sp>
        <p:nvSpPr>
          <p:cNvPr id="14" name="Rectangle 13"/>
          <p:cNvSpPr/>
          <p:nvPr/>
        </p:nvSpPr>
        <p:spPr>
          <a:xfrm>
            <a:off x="12486307" y="5417844"/>
            <a:ext cx="11897710" cy="2780228"/>
          </a:xfrm>
          <a:prstGeom prst="rect">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06" tIns="0" bIns="0" rtlCol="0" anchor="ctr" anchorCtr="0"/>
          <a:lstStyle/>
          <a:p>
            <a:pPr algn="ctr"/>
            <a:endParaRPr lang="en-US" sz="3200" b="1" dirty="0">
              <a:solidFill>
                <a:schemeClr val="bg1"/>
              </a:solidFill>
              <a:latin typeface="Arial" pitchFamily="34" charset="0"/>
              <a:cs typeface="Arial" pitchFamily="34" charset="0"/>
            </a:endParaRPr>
          </a:p>
        </p:txBody>
      </p:sp>
      <p:sp>
        <p:nvSpPr>
          <p:cNvPr id="2" name="Title 1"/>
          <p:cNvSpPr>
            <a:spLocks noGrp="1"/>
          </p:cNvSpPr>
          <p:nvPr>
            <p:ph type="ctrTitle"/>
          </p:nvPr>
        </p:nvSpPr>
        <p:spPr>
          <a:xfrm>
            <a:off x="12864664" y="303318"/>
            <a:ext cx="11140964" cy="4848232"/>
          </a:xfrm>
          <a:prstGeom prst="rect">
            <a:avLst/>
          </a:prstGeom>
        </p:spPr>
        <p:txBody>
          <a:bodyPr anchor="b">
            <a:noAutofit/>
          </a:bodyPr>
          <a:lstStyle>
            <a:lvl1pPr algn="l">
              <a:spcAft>
                <a:spcPts val="0"/>
              </a:spcAft>
              <a:defRPr sz="7466" b="0" i="0" baseline="0">
                <a:solidFill>
                  <a:schemeClr val="bg1"/>
                </a:solidFill>
                <a:latin typeface="Arial"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864666" y="5684496"/>
            <a:ext cx="11145600" cy="2246920"/>
          </a:xfrm>
          <a:prstGeom prst="rect">
            <a:avLst/>
          </a:prstGeom>
        </p:spPr>
        <p:txBody>
          <a:bodyPr>
            <a:normAutofit/>
          </a:bodyPr>
          <a:lstStyle>
            <a:lvl1pPr marL="0" indent="0" algn="l">
              <a:spcBef>
                <a:spcPts val="0"/>
              </a:spcBef>
              <a:spcAft>
                <a:spcPts val="0"/>
              </a:spcAft>
              <a:buNone/>
              <a:defRPr sz="5332" i="0">
                <a:solidFill>
                  <a:schemeClr val="tx1"/>
                </a:solidFill>
                <a:latin typeface="Arial" pitchFamily="34" charset="0"/>
                <a:cs typeface="Arial" panose="020B0604020202020204" pitchFamily="34" charset="0"/>
              </a:defRPr>
            </a:lvl1pPr>
            <a:lvl2pPr marL="1218996" indent="0" algn="ctr">
              <a:buNone/>
              <a:defRPr>
                <a:solidFill>
                  <a:schemeClr val="tx1">
                    <a:tint val="75000"/>
                  </a:schemeClr>
                </a:solidFill>
              </a:defRPr>
            </a:lvl2pPr>
            <a:lvl3pPr marL="2437992" indent="0" algn="ctr">
              <a:buNone/>
              <a:defRPr>
                <a:solidFill>
                  <a:schemeClr val="tx1">
                    <a:tint val="75000"/>
                  </a:schemeClr>
                </a:solidFill>
              </a:defRPr>
            </a:lvl3pPr>
            <a:lvl4pPr marL="3656988" indent="0" algn="ctr">
              <a:buNone/>
              <a:defRPr>
                <a:solidFill>
                  <a:schemeClr val="tx1">
                    <a:tint val="75000"/>
                  </a:schemeClr>
                </a:solidFill>
              </a:defRPr>
            </a:lvl4pPr>
            <a:lvl5pPr marL="4875982" indent="0" algn="ctr">
              <a:buNone/>
              <a:defRPr>
                <a:solidFill>
                  <a:schemeClr val="tx1">
                    <a:tint val="75000"/>
                  </a:schemeClr>
                </a:solidFill>
              </a:defRPr>
            </a:lvl5pPr>
            <a:lvl6pPr marL="6094978" indent="0" algn="ctr">
              <a:buNone/>
              <a:defRPr>
                <a:solidFill>
                  <a:schemeClr val="tx1">
                    <a:tint val="75000"/>
                  </a:schemeClr>
                </a:solidFill>
              </a:defRPr>
            </a:lvl6pPr>
            <a:lvl7pPr marL="7313976" indent="0" algn="ctr">
              <a:buNone/>
              <a:defRPr>
                <a:solidFill>
                  <a:schemeClr val="tx1">
                    <a:tint val="75000"/>
                  </a:schemeClr>
                </a:solidFill>
              </a:defRPr>
            </a:lvl7pPr>
            <a:lvl8pPr marL="8532970" indent="0" algn="ctr">
              <a:buNone/>
              <a:defRPr>
                <a:solidFill>
                  <a:schemeClr val="tx1">
                    <a:tint val="75000"/>
                  </a:schemeClr>
                </a:solidFill>
              </a:defRPr>
            </a:lvl8pPr>
            <a:lvl9pPr marL="9751966" indent="0" algn="ctr">
              <a:buNone/>
              <a:defRPr>
                <a:solidFill>
                  <a:schemeClr val="tx1">
                    <a:tint val="75000"/>
                  </a:schemeClr>
                </a:solidFill>
              </a:defRPr>
            </a:lvl9pPr>
          </a:lstStyle>
          <a:p>
            <a:r>
              <a:rPr lang="en-US"/>
              <a:t>Click to edit Master subtitle style</a:t>
            </a:r>
            <a:endParaRPr lang="en-US" dirty="0"/>
          </a:p>
        </p:txBody>
      </p:sp>
      <p:sp>
        <p:nvSpPr>
          <p:cNvPr id="10" name="TextBox 12"/>
          <p:cNvSpPr txBox="1">
            <a:spLocks noChangeArrowheads="1"/>
          </p:cNvSpPr>
          <p:nvPr/>
        </p:nvSpPr>
        <p:spPr bwMode="auto">
          <a:xfrm>
            <a:off x="324782" y="11303535"/>
            <a:ext cx="20617520" cy="2213748"/>
          </a:xfrm>
          <a:prstGeom prst="rect">
            <a:avLst/>
          </a:prstGeom>
          <a:noFill/>
          <a:ln w="9525">
            <a:noFill/>
            <a:miter lim="800000"/>
            <a:headEnd/>
            <a:tailEnd/>
          </a:ln>
        </p:spPr>
        <p:txBody>
          <a:bodyPr wrap="square">
            <a:spAutoFit/>
          </a:bodyPr>
          <a:lstStyle/>
          <a:p>
            <a:pPr algn="just">
              <a:spcAft>
                <a:spcPts val="1066"/>
              </a:spcAft>
              <a:defRPr/>
            </a:pPr>
            <a:r>
              <a:rPr lang="en-US" sz="2400" b="1" kern="0" dirty="0">
                <a:solidFill>
                  <a:schemeClr val="tx1">
                    <a:lumMod val="50000"/>
                    <a:lumOff val="50000"/>
                  </a:schemeClr>
                </a:solidFill>
                <a:latin typeface="Arial" panose="020B0604020202020204" pitchFamily="34" charset="0"/>
                <a:cs typeface="Arial" panose="020B0604020202020204" pitchFamily="34" charset="0"/>
              </a:rPr>
              <a:t>Proprietary Information of Fractal Analytics Inc. </a:t>
            </a:r>
            <a:endParaRPr lang="en-US" sz="2400" kern="0" dirty="0">
              <a:solidFill>
                <a:schemeClr val="tx1">
                  <a:lumMod val="50000"/>
                  <a:lumOff val="50000"/>
                </a:schemeClr>
              </a:solidFill>
              <a:latin typeface="Arial" panose="020B0604020202020204" pitchFamily="34" charset="0"/>
              <a:cs typeface="Arial" panose="020B0604020202020204" pitchFamily="34" charset="0"/>
            </a:endParaRPr>
          </a:p>
          <a:p>
            <a:pPr algn="just">
              <a:spcAft>
                <a:spcPts val="1066"/>
              </a:spcAft>
              <a:defRPr/>
            </a:pPr>
            <a:r>
              <a:rPr lang="en-US" sz="2400" kern="0" dirty="0">
                <a:solidFill>
                  <a:schemeClr val="tx1">
                    <a:lumMod val="50000"/>
                    <a:lumOff val="50000"/>
                  </a:schemeClr>
                </a:solidFill>
                <a:latin typeface="Arial" panose="020B0604020202020204" pitchFamily="34" charset="0"/>
                <a:cs typeface="Arial" panose="020B0604020202020204" pitchFamily="34" charset="0"/>
              </a:rPr>
              <a:t>This document contains proprietary and confidential information of Fractal Analytics and subsidiaries (Fractal) and shall not be reproduced or transferred to other documents, disclosed to others or used for any purpose other than that for which it is furnished, without the prior written consent of Fractal. It shall be returned to Fractal upon request.</a:t>
            </a:r>
          </a:p>
          <a:p>
            <a:pPr algn="just">
              <a:spcAft>
                <a:spcPts val="1066"/>
              </a:spcAft>
              <a:defRPr/>
            </a:pPr>
            <a:r>
              <a:rPr lang="en-US" sz="2352" kern="0" dirty="0">
                <a:solidFill>
                  <a:schemeClr val="tx1">
                    <a:lumMod val="50000"/>
                    <a:lumOff val="50000"/>
                  </a:schemeClr>
                </a:solidFill>
                <a:latin typeface="Arial" panose="020B0604020202020204" pitchFamily="34" charset="0"/>
                <a:cs typeface="Arial" panose="020B0604020202020204" pitchFamily="34" charset="0"/>
              </a:rPr>
              <a:t>‘Fractal’ and ‘Fractal Analytics’ - names and logos are trademarks of Fractal.</a:t>
            </a:r>
          </a:p>
        </p:txBody>
      </p:sp>
      <p:pic>
        <p:nvPicPr>
          <p:cNvPr id="13" name="Picture 4" descr="C:\Users\hema.nikam\Desktop\Fractal Analytics Logo in cd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72"/>
          <a:stretch/>
        </p:blipFill>
        <p:spPr bwMode="auto">
          <a:xfrm>
            <a:off x="21648342" y="11575870"/>
            <a:ext cx="2205720" cy="18988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0" hasCustomPrompt="1"/>
          </p:nvPr>
        </p:nvSpPr>
        <p:spPr>
          <a:xfrm>
            <a:off x="12864667" y="8505401"/>
            <a:ext cx="7194906" cy="597754"/>
          </a:xfrm>
          <a:prstGeom prst="rect">
            <a:avLst/>
          </a:prstGeom>
        </p:spPr>
        <p:txBody>
          <a:bodyPr lIns="91436" tIns="45718" rIns="91436" bIns="45718" anchor="ctr"/>
          <a:lstStyle>
            <a:lvl1pPr algn="l">
              <a:buNone/>
              <a:defRPr sz="3200">
                <a:solidFill>
                  <a:schemeClr val="tx1"/>
                </a:solidFill>
                <a:latin typeface="Arial" panose="020B0604020202020204" pitchFamily="34" charset="0"/>
                <a:cs typeface="Arial" panose="020B0604020202020204" pitchFamily="34" charset="0"/>
              </a:defRPr>
            </a:lvl1pPr>
          </a:lstStyle>
          <a:p>
            <a:pPr lvl="0"/>
            <a:r>
              <a:rPr lang="en-US" dirty="0"/>
              <a:t>Click to add date</a:t>
            </a:r>
          </a:p>
        </p:txBody>
      </p:sp>
    </p:spTree>
    <p:extLst>
      <p:ext uri="{BB962C8B-B14F-4D97-AF65-F5344CB8AC3E}">
        <p14:creationId xmlns:p14="http://schemas.microsoft.com/office/powerpoint/2010/main" val="2898788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act u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13404848" y="10834696"/>
            <a:ext cx="9753600" cy="731520"/>
          </a:xfrm>
          <a:prstGeom prst="rect">
            <a:avLst/>
          </a:prstGeom>
        </p:spPr>
        <p:txBody>
          <a:bodyPr lIns="0" tIns="62179" rIns="124358" bIns="62179" anchor="ctr"/>
          <a:lstStyle>
            <a:lvl1pPr algn="r">
              <a:spcBef>
                <a:spcPts val="0"/>
              </a:spcBef>
              <a:spcAft>
                <a:spcPts val="2666"/>
              </a:spcAft>
              <a:buFont typeface="Wingdings 3" pitchFamily="18" charset="2"/>
              <a:buNone/>
              <a:defRPr sz="2744" baseline="0">
                <a:solidFill>
                  <a:srgbClr val="000000"/>
                </a:solidFill>
                <a:latin typeface="Arial" panose="020B0604020202020204" pitchFamily="34" charset="0"/>
                <a:cs typeface="Arial" panose="020B0604020202020204" pitchFamily="34" charset="0"/>
              </a:defRPr>
            </a:lvl1pPr>
            <a:lvl2pPr>
              <a:spcBef>
                <a:spcPts val="0"/>
              </a:spcBef>
              <a:spcAft>
                <a:spcPts val="2666"/>
              </a:spcAft>
              <a:buFont typeface="Wingdings 3" pitchFamily="18" charset="2"/>
              <a:buChar char="}"/>
              <a:defRPr sz="3136" baseline="0">
                <a:solidFill>
                  <a:srgbClr val="000000"/>
                </a:solidFill>
              </a:defRPr>
            </a:lvl2pPr>
            <a:lvl3pPr>
              <a:spcBef>
                <a:spcPts val="0"/>
              </a:spcBef>
              <a:spcAft>
                <a:spcPts val="2666"/>
              </a:spcAft>
              <a:buFont typeface="Wingdings 3" pitchFamily="18" charset="2"/>
              <a:buChar char="}"/>
              <a:defRPr sz="3136" baseline="0">
                <a:solidFill>
                  <a:srgbClr val="000000"/>
                </a:solidFill>
              </a:defRPr>
            </a:lvl3pPr>
            <a:lvl4pPr marL="2438170">
              <a:spcBef>
                <a:spcPts val="0"/>
              </a:spcBef>
              <a:spcAft>
                <a:spcPts val="2666"/>
              </a:spcAft>
              <a:buFont typeface="Wingdings 3" pitchFamily="18" charset="2"/>
              <a:buChar char="}"/>
              <a:defRPr sz="3136" baseline="0">
                <a:solidFill>
                  <a:srgbClr val="000000"/>
                </a:solidFill>
                <a:latin typeface="Arial" pitchFamily="34" charset="0"/>
              </a:defRPr>
            </a:lvl4pPr>
            <a:lvl5pPr marL="3047714">
              <a:spcBef>
                <a:spcPts val="0"/>
              </a:spcBef>
              <a:buFont typeface="Wingdings 3" pitchFamily="18" charset="2"/>
              <a:buChar char="}"/>
              <a:defRPr sz="3136" baseline="0">
                <a:solidFill>
                  <a:srgbClr val="000000"/>
                </a:solidFill>
              </a:defRPr>
            </a:lvl5pPr>
          </a:lstStyle>
          <a:p>
            <a:pPr lvl="0"/>
            <a:r>
              <a:rPr lang="en-US" dirty="0"/>
              <a:t>Add Text</a:t>
            </a:r>
          </a:p>
        </p:txBody>
      </p:sp>
      <p:sp>
        <p:nvSpPr>
          <p:cNvPr id="4" name="Text Placeholder 11"/>
          <p:cNvSpPr>
            <a:spLocks noGrp="1"/>
          </p:cNvSpPr>
          <p:nvPr>
            <p:ph type="body" sz="quarter" idx="11" hasCustomPrompt="1"/>
          </p:nvPr>
        </p:nvSpPr>
        <p:spPr>
          <a:xfrm>
            <a:off x="13404848" y="12402344"/>
            <a:ext cx="9753600" cy="731520"/>
          </a:xfrm>
          <a:prstGeom prst="rect">
            <a:avLst/>
          </a:prstGeom>
        </p:spPr>
        <p:txBody>
          <a:bodyPr lIns="0" tIns="62179" rIns="124358" bIns="62179" anchor="ctr"/>
          <a:lstStyle>
            <a:lvl1pPr algn="r">
              <a:spcBef>
                <a:spcPts val="0"/>
              </a:spcBef>
              <a:spcAft>
                <a:spcPts val="2666"/>
              </a:spcAft>
              <a:buFont typeface="Wingdings 3" pitchFamily="18" charset="2"/>
              <a:buNone/>
              <a:defRPr sz="2744" baseline="0">
                <a:solidFill>
                  <a:srgbClr val="000000"/>
                </a:solidFill>
                <a:latin typeface="Arial" panose="020B0604020202020204" pitchFamily="34" charset="0"/>
                <a:cs typeface="Arial" panose="020B0604020202020204" pitchFamily="34" charset="0"/>
              </a:defRPr>
            </a:lvl1pPr>
            <a:lvl2pPr>
              <a:spcBef>
                <a:spcPts val="0"/>
              </a:spcBef>
              <a:spcAft>
                <a:spcPts val="2666"/>
              </a:spcAft>
              <a:buFont typeface="Wingdings 3" pitchFamily="18" charset="2"/>
              <a:buChar char="}"/>
              <a:defRPr sz="3136" baseline="0">
                <a:solidFill>
                  <a:srgbClr val="000000"/>
                </a:solidFill>
              </a:defRPr>
            </a:lvl2pPr>
            <a:lvl3pPr>
              <a:spcBef>
                <a:spcPts val="0"/>
              </a:spcBef>
              <a:spcAft>
                <a:spcPts val="2666"/>
              </a:spcAft>
              <a:buFont typeface="Wingdings 3" pitchFamily="18" charset="2"/>
              <a:buChar char="}"/>
              <a:defRPr sz="3136" baseline="0">
                <a:solidFill>
                  <a:srgbClr val="000000"/>
                </a:solidFill>
              </a:defRPr>
            </a:lvl3pPr>
            <a:lvl4pPr marL="2438170">
              <a:spcBef>
                <a:spcPts val="0"/>
              </a:spcBef>
              <a:spcAft>
                <a:spcPts val="2666"/>
              </a:spcAft>
              <a:buFont typeface="Wingdings 3" pitchFamily="18" charset="2"/>
              <a:buChar char="}"/>
              <a:defRPr sz="3136" baseline="0">
                <a:solidFill>
                  <a:srgbClr val="000000"/>
                </a:solidFill>
                <a:latin typeface="Arial" pitchFamily="34" charset="0"/>
              </a:defRPr>
            </a:lvl4pPr>
            <a:lvl5pPr marL="3047714">
              <a:spcBef>
                <a:spcPts val="0"/>
              </a:spcBef>
              <a:buFont typeface="Wingdings 3" pitchFamily="18" charset="2"/>
              <a:buChar char="}"/>
              <a:defRPr sz="3136" baseline="0">
                <a:solidFill>
                  <a:srgbClr val="000000"/>
                </a:solidFill>
              </a:defRPr>
            </a:lvl5pPr>
          </a:lstStyle>
          <a:p>
            <a:pPr lvl="0"/>
            <a:r>
              <a:rPr lang="en-US" dirty="0"/>
              <a:t>Add Text</a:t>
            </a:r>
          </a:p>
        </p:txBody>
      </p:sp>
      <p:sp>
        <p:nvSpPr>
          <p:cNvPr id="29" name="Text Placeholder 11"/>
          <p:cNvSpPr txBox="1">
            <a:spLocks/>
          </p:cNvSpPr>
          <p:nvPr/>
        </p:nvSpPr>
        <p:spPr>
          <a:xfrm>
            <a:off x="9652130" y="8009292"/>
            <a:ext cx="13506332" cy="731520"/>
          </a:xfrm>
          <a:prstGeom prst="rect">
            <a:avLst/>
          </a:prstGeom>
        </p:spPr>
        <p:txBody>
          <a:bodyPr lIns="243826" tIns="121914" rIns="121914" bIns="121914" anchor="ctr"/>
          <a:lstStyle>
            <a:lvl1pPr marL="0" indent="0" algn="ctr">
              <a:spcBef>
                <a:spcPts val="0"/>
              </a:spcBef>
              <a:spcAft>
                <a:spcPts val="1000"/>
              </a:spcAft>
              <a:buFont typeface="Wingdings 3" pitchFamily="18" charset="2"/>
              <a:buNone/>
              <a:defRPr sz="1200" baseline="0">
                <a:solidFill>
                  <a:srgbClr val="000000"/>
                </a:solidFill>
              </a:defRPr>
            </a:lvl1pPr>
            <a:lvl2pPr>
              <a:spcBef>
                <a:spcPts val="0"/>
              </a:spcBef>
              <a:spcAft>
                <a:spcPts val="1000"/>
              </a:spcAft>
              <a:buFont typeface="Wingdings 3" pitchFamily="18" charset="2"/>
              <a:buChar char="}"/>
              <a:defRPr sz="1200" baseline="0">
                <a:solidFill>
                  <a:srgbClr val="000000"/>
                </a:solidFill>
              </a:defRPr>
            </a:lvl2pPr>
            <a:lvl3pPr>
              <a:spcBef>
                <a:spcPts val="0"/>
              </a:spcBef>
              <a:spcAft>
                <a:spcPts val="1000"/>
              </a:spcAft>
              <a:buFont typeface="Wingdings 3" pitchFamily="18" charset="2"/>
              <a:buChar char="}"/>
              <a:defRPr sz="1200" baseline="0">
                <a:solidFill>
                  <a:srgbClr val="000000"/>
                </a:solidFill>
              </a:defRPr>
            </a:lvl3pPr>
            <a:lvl4pPr marL="914400">
              <a:spcBef>
                <a:spcPts val="0"/>
              </a:spcBef>
              <a:spcAft>
                <a:spcPts val="1000"/>
              </a:spcAft>
              <a:buFont typeface="Wingdings 3" pitchFamily="18" charset="2"/>
              <a:buChar char="}"/>
              <a:defRPr sz="1200" baseline="0">
                <a:solidFill>
                  <a:srgbClr val="000000"/>
                </a:solidFill>
                <a:latin typeface="Arial" pitchFamily="34" charset="0"/>
              </a:defRPr>
            </a:lvl4pPr>
            <a:lvl5pPr marL="1143000">
              <a:spcBef>
                <a:spcPts val="0"/>
              </a:spcBef>
              <a:buFont typeface="Wingdings 3" pitchFamily="18" charset="2"/>
              <a:buChar char="}"/>
              <a:defRPr sz="1200" baseline="0">
                <a:solidFill>
                  <a:srgbClr val="000000"/>
                </a:solidFill>
              </a:defRPr>
            </a:lvl5pPr>
          </a:lstStyle>
          <a:p>
            <a:pPr algn="r">
              <a:defRPr/>
            </a:pPr>
            <a:r>
              <a:rPr lang="en-US" sz="2352" dirty="0">
                <a:solidFill>
                  <a:srgbClr val="FFFFFF">
                    <a:lumMod val="50000"/>
                  </a:srgbClr>
                </a:solidFill>
                <a:latin typeface="Arial" panose="020B0604020202020204" pitchFamily="34" charset="0"/>
                <a:cs typeface="Arial" panose="020B0604020202020204" pitchFamily="34" charset="0"/>
              </a:rPr>
              <a:t>United States | Canada | United Kingdom | Germany | Switzerland | Singapore | India | China </a:t>
            </a:r>
          </a:p>
        </p:txBody>
      </p:sp>
      <p:sp>
        <p:nvSpPr>
          <p:cNvPr id="34" name="Text Placeholder 11"/>
          <p:cNvSpPr txBox="1">
            <a:spLocks/>
          </p:cNvSpPr>
          <p:nvPr/>
        </p:nvSpPr>
        <p:spPr>
          <a:xfrm>
            <a:off x="16184400" y="9938588"/>
            <a:ext cx="6974068" cy="731520"/>
          </a:xfrm>
          <a:prstGeom prst="rect">
            <a:avLst/>
          </a:prstGeom>
        </p:spPr>
        <p:txBody>
          <a:bodyPr lIns="243826" tIns="121914" rIns="121914" bIns="121914" anchor="ctr"/>
          <a:lstStyle>
            <a:lvl1pPr marL="0" indent="0">
              <a:spcBef>
                <a:spcPts val="0"/>
              </a:spcBef>
              <a:spcAft>
                <a:spcPts val="0"/>
              </a:spcAft>
              <a:buFont typeface="Wingdings 3" pitchFamily="18" charset="2"/>
              <a:buNone/>
              <a:defRPr sz="1200" baseline="0">
                <a:solidFill>
                  <a:srgbClr val="000000"/>
                </a:solidFill>
              </a:defRPr>
            </a:lvl1pPr>
            <a:lvl2pPr>
              <a:spcBef>
                <a:spcPts val="0"/>
              </a:spcBef>
              <a:spcAft>
                <a:spcPts val="1000"/>
              </a:spcAft>
              <a:buFont typeface="Wingdings 3" pitchFamily="18" charset="2"/>
              <a:buChar char="}"/>
              <a:defRPr sz="1200" baseline="0">
                <a:solidFill>
                  <a:srgbClr val="000000"/>
                </a:solidFill>
              </a:defRPr>
            </a:lvl2pPr>
            <a:lvl3pPr>
              <a:spcBef>
                <a:spcPts val="0"/>
              </a:spcBef>
              <a:spcAft>
                <a:spcPts val="1000"/>
              </a:spcAft>
              <a:buFont typeface="Wingdings 3" pitchFamily="18" charset="2"/>
              <a:buChar char="}"/>
              <a:defRPr sz="1200" baseline="0">
                <a:solidFill>
                  <a:srgbClr val="000000"/>
                </a:solidFill>
              </a:defRPr>
            </a:lvl3pPr>
            <a:lvl4pPr marL="914400">
              <a:spcBef>
                <a:spcPts val="0"/>
              </a:spcBef>
              <a:spcAft>
                <a:spcPts val="1000"/>
              </a:spcAft>
              <a:buFont typeface="Wingdings 3" pitchFamily="18" charset="2"/>
              <a:buChar char="}"/>
              <a:defRPr sz="1200" baseline="0">
                <a:solidFill>
                  <a:srgbClr val="000000"/>
                </a:solidFill>
                <a:latin typeface="Arial" pitchFamily="34" charset="0"/>
              </a:defRPr>
            </a:lvl4pPr>
            <a:lvl5pPr marL="1143000">
              <a:spcBef>
                <a:spcPts val="0"/>
              </a:spcBef>
              <a:buFont typeface="Wingdings 3" pitchFamily="18" charset="2"/>
              <a:buChar char="}"/>
              <a:defRPr sz="1200" baseline="0">
                <a:solidFill>
                  <a:srgbClr val="000000"/>
                </a:solidFill>
              </a:defRPr>
            </a:lvl5pPr>
          </a:lstStyle>
          <a:p>
            <a:pPr algn="r">
              <a:spcAft>
                <a:spcPts val="3200"/>
              </a:spcAft>
              <a:defRPr/>
            </a:pPr>
            <a:r>
              <a:rPr lang="en-US" sz="2744" dirty="0">
                <a:latin typeface="Arial" panose="020B0604020202020204" pitchFamily="34" charset="0"/>
                <a:cs typeface="Arial" panose="020B0604020202020204" pitchFamily="34" charset="0"/>
              </a:rPr>
              <a:t>For further details contact:</a:t>
            </a:r>
          </a:p>
        </p:txBody>
      </p:sp>
      <p:sp>
        <p:nvSpPr>
          <p:cNvPr id="15" name="Text Placeholder 11"/>
          <p:cNvSpPr>
            <a:spLocks noGrp="1"/>
          </p:cNvSpPr>
          <p:nvPr>
            <p:ph type="body" sz="quarter" idx="12" hasCustomPrompt="1"/>
          </p:nvPr>
        </p:nvSpPr>
        <p:spPr>
          <a:xfrm>
            <a:off x="13404848" y="11618520"/>
            <a:ext cx="9753600" cy="731520"/>
          </a:xfrm>
          <a:prstGeom prst="rect">
            <a:avLst/>
          </a:prstGeom>
        </p:spPr>
        <p:txBody>
          <a:bodyPr lIns="0" tIns="62179" rIns="124358" bIns="62179" anchor="ctr"/>
          <a:lstStyle>
            <a:lvl1pPr algn="r">
              <a:spcBef>
                <a:spcPts val="0"/>
              </a:spcBef>
              <a:spcAft>
                <a:spcPts val="2666"/>
              </a:spcAft>
              <a:buFont typeface="Wingdings 3" pitchFamily="18" charset="2"/>
              <a:buNone/>
              <a:defRPr sz="2744" baseline="0">
                <a:solidFill>
                  <a:srgbClr val="000000"/>
                </a:solidFill>
                <a:latin typeface="Arial" panose="020B0604020202020204" pitchFamily="34" charset="0"/>
                <a:cs typeface="Arial" panose="020B0604020202020204" pitchFamily="34" charset="0"/>
              </a:defRPr>
            </a:lvl1pPr>
            <a:lvl2pPr>
              <a:spcBef>
                <a:spcPts val="0"/>
              </a:spcBef>
              <a:spcAft>
                <a:spcPts val="2666"/>
              </a:spcAft>
              <a:buFont typeface="Wingdings 3" pitchFamily="18" charset="2"/>
              <a:buChar char="}"/>
              <a:defRPr sz="3136" baseline="0">
                <a:solidFill>
                  <a:srgbClr val="000000"/>
                </a:solidFill>
              </a:defRPr>
            </a:lvl2pPr>
            <a:lvl3pPr>
              <a:spcBef>
                <a:spcPts val="0"/>
              </a:spcBef>
              <a:spcAft>
                <a:spcPts val="2666"/>
              </a:spcAft>
              <a:buFont typeface="Wingdings 3" pitchFamily="18" charset="2"/>
              <a:buChar char="}"/>
              <a:defRPr sz="3136" baseline="0">
                <a:solidFill>
                  <a:srgbClr val="000000"/>
                </a:solidFill>
              </a:defRPr>
            </a:lvl3pPr>
            <a:lvl4pPr marL="2438170">
              <a:spcBef>
                <a:spcPts val="0"/>
              </a:spcBef>
              <a:spcAft>
                <a:spcPts val="2666"/>
              </a:spcAft>
              <a:buFont typeface="Wingdings 3" pitchFamily="18" charset="2"/>
              <a:buChar char="}"/>
              <a:defRPr sz="3136" baseline="0">
                <a:solidFill>
                  <a:srgbClr val="000000"/>
                </a:solidFill>
                <a:latin typeface="Arial" pitchFamily="34" charset="0"/>
              </a:defRPr>
            </a:lvl4pPr>
            <a:lvl5pPr marL="3047714">
              <a:spcBef>
                <a:spcPts val="0"/>
              </a:spcBef>
              <a:buFont typeface="Wingdings 3" pitchFamily="18" charset="2"/>
              <a:buChar char="}"/>
              <a:defRPr sz="3136" baseline="0">
                <a:solidFill>
                  <a:srgbClr val="000000"/>
                </a:solidFill>
              </a:defRPr>
            </a:lvl5pPr>
          </a:lstStyle>
          <a:p>
            <a:pPr lvl="0"/>
            <a:r>
              <a:rPr lang="en-US" dirty="0"/>
              <a:t>Add Text</a:t>
            </a:r>
          </a:p>
        </p:txBody>
      </p:sp>
      <p:sp>
        <p:nvSpPr>
          <p:cNvPr id="14" name="Text Box 5"/>
          <p:cNvSpPr txBox="1">
            <a:spLocks noChangeArrowheads="1"/>
          </p:cNvSpPr>
          <p:nvPr/>
        </p:nvSpPr>
        <p:spPr bwMode="auto">
          <a:xfrm>
            <a:off x="339272" y="3636692"/>
            <a:ext cx="22808748" cy="1609320"/>
          </a:xfrm>
          <a:prstGeom prst="rect">
            <a:avLst/>
          </a:prstGeom>
          <a:noFill/>
          <a:ln w="9525">
            <a:noFill/>
            <a:round/>
            <a:headEnd/>
            <a:tailEnd/>
          </a:ln>
        </p:spPr>
        <p:txBody>
          <a:bodyPr wrap="square" lIns="239988" tIns="124794" rIns="239988" bIns="124794">
            <a:spAutoFit/>
          </a:bodyPr>
          <a:lstStyle/>
          <a:p>
            <a:pPr marL="8466" indent="-8466"/>
            <a:r>
              <a:rPr lang="en-US" sz="2940" dirty="0">
                <a:solidFill>
                  <a:srgbClr val="181818"/>
                </a:solidFill>
                <a:latin typeface="Arial" panose="020B0604020202020204" pitchFamily="34" charset="0"/>
                <a:cs typeface="Arial" panose="020B0604020202020204" pitchFamily="34" charset="0"/>
              </a:rPr>
              <a:t>Fractal Analytics helps Fortune 500 companies </a:t>
            </a:r>
            <a:r>
              <a:rPr lang="en-US" sz="2940" b="1" dirty="0">
                <a:solidFill>
                  <a:srgbClr val="181818"/>
                </a:solidFill>
                <a:latin typeface="Arial" panose="020B0604020202020204" pitchFamily="34" charset="0"/>
                <a:cs typeface="Arial" panose="020B0604020202020204" pitchFamily="34" charset="0"/>
              </a:rPr>
              <a:t>understand</a:t>
            </a:r>
            <a:r>
              <a:rPr lang="en-US" sz="2940" dirty="0">
                <a:solidFill>
                  <a:srgbClr val="181818"/>
                </a:solidFill>
                <a:latin typeface="Arial" panose="020B0604020202020204" pitchFamily="34" charset="0"/>
                <a:cs typeface="Arial" panose="020B0604020202020204" pitchFamily="34" charset="0"/>
              </a:rPr>
              <a:t> and </a:t>
            </a:r>
            <a:r>
              <a:rPr lang="en-US" sz="2940" b="1" dirty="0">
                <a:solidFill>
                  <a:srgbClr val="181818"/>
                </a:solidFill>
                <a:latin typeface="Arial" panose="020B0604020202020204" pitchFamily="34" charset="0"/>
                <a:cs typeface="Arial" panose="020B0604020202020204" pitchFamily="34" charset="0"/>
              </a:rPr>
              <a:t>engage</a:t>
            </a:r>
            <a:r>
              <a:rPr lang="en-US" sz="2940" dirty="0">
                <a:solidFill>
                  <a:srgbClr val="181818"/>
                </a:solidFill>
                <a:latin typeface="Arial" panose="020B0604020202020204" pitchFamily="34" charset="0"/>
                <a:cs typeface="Arial" panose="020B0604020202020204" pitchFamily="34" charset="0"/>
              </a:rPr>
              <a:t> consumers to </a:t>
            </a:r>
            <a:r>
              <a:rPr lang="en-US" sz="2940" b="1" dirty="0">
                <a:solidFill>
                  <a:srgbClr val="181818"/>
                </a:solidFill>
                <a:latin typeface="Arial" panose="020B0604020202020204" pitchFamily="34" charset="0"/>
                <a:cs typeface="Arial" panose="020B0604020202020204" pitchFamily="34" charset="0"/>
              </a:rPr>
              <a:t>inspire loyalty</a:t>
            </a:r>
            <a:r>
              <a:rPr lang="en-US" sz="2940" dirty="0">
                <a:solidFill>
                  <a:srgbClr val="181818"/>
                </a:solidFill>
                <a:latin typeface="Arial" panose="020B0604020202020204" pitchFamily="34" charset="0"/>
                <a:cs typeface="Arial" panose="020B0604020202020204" pitchFamily="34" charset="0"/>
              </a:rPr>
              <a:t> through predictive analytics</a:t>
            </a:r>
          </a:p>
          <a:p>
            <a:pPr marL="8466" indent="-8466"/>
            <a:endParaRPr lang="en-US" sz="2940" dirty="0">
              <a:solidFill>
                <a:srgbClr val="181818"/>
              </a:solidFill>
              <a:latin typeface="Arial" panose="020B0604020202020204" pitchFamily="34" charset="0"/>
              <a:cs typeface="Arial" panose="020B0604020202020204" pitchFamily="34" charset="0"/>
            </a:endParaRPr>
          </a:p>
          <a:p>
            <a:pPr marL="8466" indent="-8466"/>
            <a:r>
              <a:rPr lang="en-US" sz="2940" dirty="0">
                <a:solidFill>
                  <a:srgbClr val="181818"/>
                </a:solidFill>
                <a:latin typeface="Arial" panose="020B0604020202020204" pitchFamily="34" charset="0"/>
                <a:cs typeface="Arial" panose="020B0604020202020204" pitchFamily="34" charset="0"/>
              </a:rPr>
              <a:t>Fractal serves as a </a:t>
            </a:r>
            <a:r>
              <a:rPr lang="en-US" sz="2940" b="1" dirty="0">
                <a:solidFill>
                  <a:srgbClr val="181818"/>
                </a:solidFill>
                <a:latin typeface="Arial" panose="020B0604020202020204" pitchFamily="34" charset="0"/>
                <a:cs typeface="Arial" panose="020B0604020202020204" pitchFamily="34" charset="0"/>
              </a:rPr>
              <a:t>strategic partner </a:t>
            </a:r>
            <a:r>
              <a:rPr lang="en-US" sz="2940" dirty="0">
                <a:solidFill>
                  <a:srgbClr val="181818"/>
                </a:solidFill>
                <a:latin typeface="Arial" panose="020B0604020202020204" pitchFamily="34" charset="0"/>
                <a:cs typeface="Arial" panose="020B0604020202020204" pitchFamily="34" charset="0"/>
              </a:rPr>
              <a:t>to market-leading companies by </a:t>
            </a:r>
            <a:r>
              <a:rPr lang="en-US" sz="2940" b="1" dirty="0">
                <a:solidFill>
                  <a:srgbClr val="181818"/>
                </a:solidFill>
                <a:latin typeface="Arial" panose="020B0604020202020204" pitchFamily="34" charset="0"/>
                <a:cs typeface="Arial" panose="020B0604020202020204" pitchFamily="34" charset="0"/>
              </a:rPr>
              <a:t>institutionalizing</a:t>
            </a:r>
            <a:r>
              <a:rPr lang="en-US" sz="2940" dirty="0">
                <a:solidFill>
                  <a:srgbClr val="181818"/>
                </a:solidFill>
                <a:latin typeface="Arial" panose="020B0604020202020204" pitchFamily="34" charset="0"/>
                <a:cs typeface="Arial" panose="020B0604020202020204" pitchFamily="34" charset="0"/>
              </a:rPr>
              <a:t> </a:t>
            </a:r>
            <a:r>
              <a:rPr lang="en-US" sz="2940" b="1" dirty="0">
                <a:solidFill>
                  <a:srgbClr val="181818"/>
                </a:solidFill>
                <a:latin typeface="Arial" panose="020B0604020202020204" pitchFamily="34" charset="0"/>
                <a:cs typeface="Arial" panose="020B0604020202020204" pitchFamily="34" charset="0"/>
              </a:rPr>
              <a:t>data-driven decisions </a:t>
            </a:r>
            <a:r>
              <a:rPr lang="en-US" sz="2940" dirty="0">
                <a:solidFill>
                  <a:srgbClr val="181818"/>
                </a:solidFill>
                <a:latin typeface="Arial" panose="020B0604020202020204" pitchFamily="34" charset="0"/>
                <a:cs typeface="Arial" panose="020B0604020202020204" pitchFamily="34" charset="0"/>
              </a:rPr>
              <a:t>across the enterprise</a:t>
            </a:r>
          </a:p>
        </p:txBody>
      </p:sp>
      <p:pic>
        <p:nvPicPr>
          <p:cNvPr id="16" name="Picture 15" descr="Fractal_Logo_PNG_1.png"/>
          <p:cNvPicPr>
            <a:picLocks noChangeAspect="1"/>
          </p:cNvPicPr>
          <p:nvPr/>
        </p:nvPicPr>
        <p:blipFill>
          <a:blip r:embed="rId2" cstate="print"/>
          <a:stretch>
            <a:fillRect/>
          </a:stretch>
        </p:blipFill>
        <p:spPr>
          <a:xfrm>
            <a:off x="21513958" y="237338"/>
            <a:ext cx="2891400" cy="2410180"/>
          </a:xfrm>
          <a:prstGeom prst="rect">
            <a:avLst/>
          </a:prstGeom>
        </p:spPr>
      </p:pic>
      <p:sp>
        <p:nvSpPr>
          <p:cNvPr id="19" name="Text Placeholder 11"/>
          <p:cNvSpPr txBox="1">
            <a:spLocks/>
          </p:cNvSpPr>
          <p:nvPr/>
        </p:nvSpPr>
        <p:spPr>
          <a:xfrm>
            <a:off x="15240003" y="7089230"/>
            <a:ext cx="7918450" cy="731520"/>
          </a:xfrm>
          <a:prstGeom prst="rect">
            <a:avLst/>
          </a:prstGeom>
        </p:spPr>
        <p:txBody>
          <a:bodyPr lIns="243826" tIns="121914" rIns="121914" bIns="121914" anchor="ctr"/>
          <a:lstStyle>
            <a:lvl1pPr marL="0" indent="0">
              <a:spcBef>
                <a:spcPts val="0"/>
              </a:spcBef>
              <a:spcAft>
                <a:spcPts val="0"/>
              </a:spcAft>
              <a:buFont typeface="Wingdings 3" pitchFamily="18" charset="2"/>
              <a:buNone/>
              <a:defRPr sz="1200" baseline="0">
                <a:solidFill>
                  <a:srgbClr val="000000"/>
                </a:solidFill>
              </a:defRPr>
            </a:lvl1pPr>
            <a:lvl2pPr>
              <a:spcBef>
                <a:spcPts val="0"/>
              </a:spcBef>
              <a:spcAft>
                <a:spcPts val="1000"/>
              </a:spcAft>
              <a:buFont typeface="Wingdings 3" pitchFamily="18" charset="2"/>
              <a:buChar char="}"/>
              <a:defRPr sz="1200" baseline="0">
                <a:solidFill>
                  <a:srgbClr val="000000"/>
                </a:solidFill>
              </a:defRPr>
            </a:lvl2pPr>
            <a:lvl3pPr>
              <a:spcBef>
                <a:spcPts val="0"/>
              </a:spcBef>
              <a:spcAft>
                <a:spcPts val="1000"/>
              </a:spcAft>
              <a:buFont typeface="Wingdings 3" pitchFamily="18" charset="2"/>
              <a:buChar char="}"/>
              <a:defRPr sz="1200" baseline="0">
                <a:solidFill>
                  <a:srgbClr val="000000"/>
                </a:solidFill>
              </a:defRPr>
            </a:lvl3pPr>
            <a:lvl4pPr marL="914400">
              <a:spcBef>
                <a:spcPts val="0"/>
              </a:spcBef>
              <a:spcAft>
                <a:spcPts val="1000"/>
              </a:spcAft>
              <a:buFont typeface="Wingdings 3" pitchFamily="18" charset="2"/>
              <a:buChar char="}"/>
              <a:defRPr sz="1200" baseline="0">
                <a:solidFill>
                  <a:srgbClr val="000000"/>
                </a:solidFill>
                <a:latin typeface="Arial" pitchFamily="34" charset="0"/>
              </a:defRPr>
            </a:lvl4pPr>
            <a:lvl5pPr marL="1143000">
              <a:spcBef>
                <a:spcPts val="0"/>
              </a:spcBef>
              <a:buFont typeface="Wingdings 3" pitchFamily="18" charset="2"/>
              <a:buChar char="}"/>
              <a:defRPr sz="1200" baseline="0">
                <a:solidFill>
                  <a:srgbClr val="000000"/>
                </a:solidFill>
              </a:defRPr>
            </a:lvl5pPr>
          </a:lstStyle>
          <a:p>
            <a:pPr algn="r">
              <a:spcAft>
                <a:spcPts val="3200"/>
              </a:spcAft>
              <a:defRPr/>
            </a:pPr>
            <a:r>
              <a:rPr lang="en-US" sz="3922" b="1" dirty="0">
                <a:latin typeface="Arial" panose="020B0604020202020204" pitchFamily="34" charset="0"/>
                <a:cs typeface="Arial" panose="020B0604020202020204" pitchFamily="34" charset="0"/>
                <a:hlinkClick r:id="rId3"/>
              </a:rPr>
              <a:t>fractalanalytics.com</a:t>
            </a:r>
            <a:endParaRPr lang="en-US" sz="3922" b="1" dirty="0">
              <a:latin typeface="Arial" panose="020B0604020202020204" pitchFamily="34" charset="0"/>
              <a:cs typeface="Arial" panose="020B0604020202020204" pitchFamily="34" charset="0"/>
            </a:endParaRPr>
          </a:p>
        </p:txBody>
      </p:sp>
      <p:cxnSp>
        <p:nvCxnSpPr>
          <p:cNvPr id="21" name="Straight Connector 20"/>
          <p:cNvCxnSpPr/>
          <p:nvPr/>
        </p:nvCxnSpPr>
        <p:spPr>
          <a:xfrm>
            <a:off x="0" y="3268694"/>
            <a:ext cx="2436512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5614706"/>
            <a:ext cx="24384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 y="3343021"/>
            <a:ext cx="224106" cy="2197362"/>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4" tIns="179284" rIns="179284" bIns="179284" numCol="1" spcCol="0" rtlCol="0" fromWordArt="0" anchor="t" anchorCtr="0" forceAA="0" compatLnSpc="1">
            <a:prstTxWarp prst="textNoShape">
              <a:avLst/>
            </a:prstTxWarp>
            <a:noAutofit/>
          </a:bodyPr>
          <a:lstStyle/>
          <a:p>
            <a:pPr algn="ctr"/>
            <a:endParaRPr lang="en-US" sz="2156" dirty="0">
              <a:solidFill>
                <a:schemeClr val="tx1"/>
              </a:solidFill>
              <a:latin typeface="Arial" pitchFamily="34" charset="0"/>
              <a:cs typeface="Arial" pitchFamily="34" charset="0"/>
            </a:endParaRPr>
          </a:p>
        </p:txBody>
      </p:sp>
      <p:sp>
        <p:nvSpPr>
          <p:cNvPr id="30" name="Rectangle 29"/>
          <p:cNvSpPr/>
          <p:nvPr/>
        </p:nvSpPr>
        <p:spPr>
          <a:xfrm>
            <a:off x="24159895" y="3343021"/>
            <a:ext cx="224106" cy="2197362"/>
          </a:xfrm>
          <a:prstGeom prst="rect">
            <a:avLst/>
          </a:prstGeom>
          <a:solidFill>
            <a:schemeClr val="accent6">
              <a:lumMod val="20000"/>
              <a:lumOff val="8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4" tIns="179284" rIns="179284" bIns="179284" numCol="1" spcCol="0" rtlCol="0" fromWordArt="0" anchor="t" anchorCtr="0" forceAA="0" compatLnSpc="1">
            <a:prstTxWarp prst="textNoShape">
              <a:avLst/>
            </a:prstTxWarp>
            <a:noAutofit/>
          </a:bodyPr>
          <a:lstStyle/>
          <a:p>
            <a:pPr algn="ctr"/>
            <a:endParaRPr lang="en-US" sz="2156"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6112515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7" name="Slide Number Placeholder 2"/>
          <p:cNvSpPr txBox="1">
            <a:spLocks/>
          </p:cNvSpPr>
          <p:nvPr/>
        </p:nvSpPr>
        <p:spPr>
          <a:xfrm>
            <a:off x="23579393" y="13318166"/>
            <a:ext cx="768866" cy="361959"/>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200" kern="1200">
                <a:solidFill>
                  <a:schemeClr val="bg1"/>
                </a:solidFill>
                <a:latin typeface="Arial" pitchFamily="34" charset="0"/>
                <a:ea typeface="+mn-ea"/>
                <a:cs typeface="+mn-cs"/>
              </a:defRPr>
            </a:lvl1pPr>
            <a:lvl2pPr marL="621792" algn="l" rtl="0" fontAlgn="base">
              <a:spcBef>
                <a:spcPct val="0"/>
              </a:spcBef>
              <a:spcAft>
                <a:spcPct val="0"/>
              </a:spcAft>
              <a:defRPr kern="1200">
                <a:solidFill>
                  <a:schemeClr val="tx1"/>
                </a:solidFill>
                <a:latin typeface="Arial" pitchFamily="34" charset="0"/>
                <a:ea typeface="+mn-ea"/>
                <a:cs typeface="+mn-cs"/>
              </a:defRPr>
            </a:lvl2pPr>
            <a:lvl3pPr marL="1243584" algn="l" rtl="0" fontAlgn="base">
              <a:spcBef>
                <a:spcPct val="0"/>
              </a:spcBef>
              <a:spcAft>
                <a:spcPct val="0"/>
              </a:spcAft>
              <a:defRPr kern="1200">
                <a:solidFill>
                  <a:schemeClr val="tx1"/>
                </a:solidFill>
                <a:latin typeface="Arial" pitchFamily="34" charset="0"/>
                <a:ea typeface="+mn-ea"/>
                <a:cs typeface="+mn-cs"/>
              </a:defRPr>
            </a:lvl3pPr>
            <a:lvl4pPr marL="1865376" algn="l" rtl="0" fontAlgn="base">
              <a:spcBef>
                <a:spcPct val="0"/>
              </a:spcBef>
              <a:spcAft>
                <a:spcPct val="0"/>
              </a:spcAft>
              <a:defRPr kern="1200">
                <a:solidFill>
                  <a:schemeClr val="tx1"/>
                </a:solidFill>
                <a:latin typeface="Arial" pitchFamily="34" charset="0"/>
                <a:ea typeface="+mn-ea"/>
                <a:cs typeface="+mn-cs"/>
              </a:defRPr>
            </a:lvl4pPr>
            <a:lvl5pPr marL="2487168" algn="l" rtl="0" fontAlgn="base">
              <a:spcBef>
                <a:spcPct val="0"/>
              </a:spcBef>
              <a:spcAft>
                <a:spcPct val="0"/>
              </a:spcAft>
              <a:defRPr kern="1200">
                <a:solidFill>
                  <a:schemeClr val="tx1"/>
                </a:solidFill>
                <a:latin typeface="Arial" pitchFamily="34" charset="0"/>
                <a:ea typeface="+mn-ea"/>
                <a:cs typeface="+mn-cs"/>
              </a:defRPr>
            </a:lvl5pPr>
            <a:lvl6pPr marL="3108960" algn="l" defTabSz="1243584" rtl="0" eaLnBrk="1" latinLnBrk="0" hangingPunct="1">
              <a:defRPr kern="1200">
                <a:solidFill>
                  <a:schemeClr val="tx1"/>
                </a:solidFill>
                <a:latin typeface="Arial" pitchFamily="34" charset="0"/>
                <a:ea typeface="+mn-ea"/>
                <a:cs typeface="+mn-cs"/>
              </a:defRPr>
            </a:lvl6pPr>
            <a:lvl7pPr marL="3730752" algn="l" defTabSz="1243584" rtl="0" eaLnBrk="1" latinLnBrk="0" hangingPunct="1">
              <a:defRPr kern="1200">
                <a:solidFill>
                  <a:schemeClr val="tx1"/>
                </a:solidFill>
                <a:latin typeface="Arial" pitchFamily="34" charset="0"/>
                <a:ea typeface="+mn-ea"/>
                <a:cs typeface="+mn-cs"/>
              </a:defRPr>
            </a:lvl7pPr>
            <a:lvl8pPr marL="4352544" algn="l" defTabSz="1243584" rtl="0" eaLnBrk="1" latinLnBrk="0" hangingPunct="1">
              <a:defRPr kern="1200">
                <a:solidFill>
                  <a:schemeClr val="tx1"/>
                </a:solidFill>
                <a:latin typeface="Arial" pitchFamily="34" charset="0"/>
                <a:ea typeface="+mn-ea"/>
                <a:cs typeface="+mn-cs"/>
              </a:defRPr>
            </a:lvl8pPr>
            <a:lvl9pPr marL="4974336" algn="l" defTabSz="1243584" rtl="0" eaLnBrk="1" latinLnBrk="0" hangingPunct="1">
              <a:defRPr kern="1200">
                <a:solidFill>
                  <a:schemeClr val="tx1"/>
                </a:solidFill>
                <a:latin typeface="Arial" pitchFamily="34" charset="0"/>
                <a:ea typeface="+mn-ea"/>
                <a:cs typeface="+mn-cs"/>
              </a:defRPr>
            </a:lvl9pPr>
          </a:lstStyle>
          <a:p>
            <a:fld id="{968F9046-8C59-48C4-AA6D-1EDEE2E70D60}" type="slidenum">
              <a:rPr lang="en-US" sz="2352" smtClean="0"/>
              <a:pPr/>
              <a:t>‹#›</a:t>
            </a:fld>
            <a:endParaRPr lang="en-US" sz="2352" dirty="0"/>
          </a:p>
        </p:txBody>
      </p:sp>
    </p:spTree>
    <p:extLst>
      <p:ext uri="{BB962C8B-B14F-4D97-AF65-F5344CB8AC3E}">
        <p14:creationId xmlns:p14="http://schemas.microsoft.com/office/powerpoint/2010/main" val="4015686436"/>
      </p:ext>
    </p:extLst>
  </p:cSld>
  <p:clrMapOvr>
    <a:masterClrMapping/>
  </p:clrMapOvr>
  <p:transition spd="med" advTm="2000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separator ">
    <p:spTree>
      <p:nvGrpSpPr>
        <p:cNvPr id="1" name=""/>
        <p:cNvGrpSpPr/>
        <p:nvPr/>
      </p:nvGrpSpPr>
      <p:grpSpPr>
        <a:xfrm>
          <a:off x="0" y="0"/>
          <a:ext cx="0" cy="0"/>
          <a:chOff x="0" y="0"/>
          <a:chExt cx="0" cy="0"/>
        </a:xfrm>
      </p:grpSpPr>
      <p:cxnSp>
        <p:nvCxnSpPr>
          <p:cNvPr id="6" name="Straight Connector 5"/>
          <p:cNvCxnSpPr/>
          <p:nvPr/>
        </p:nvCxnSpPr>
        <p:spPr>
          <a:xfrm>
            <a:off x="0" y="5684994"/>
            <a:ext cx="2436512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8031006"/>
            <a:ext cx="24384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 y="5759321"/>
            <a:ext cx="224106" cy="2197362"/>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4" tIns="179284" rIns="179284" bIns="179284" numCol="1" spcCol="0" rtlCol="0" fromWordArt="0" anchor="t" anchorCtr="0" forceAA="0" compatLnSpc="1">
            <a:prstTxWarp prst="textNoShape">
              <a:avLst/>
            </a:prstTxWarp>
            <a:noAutofit/>
          </a:bodyPr>
          <a:lstStyle/>
          <a:p>
            <a:pPr algn="ctr"/>
            <a:endParaRPr lang="en-US" sz="2156" dirty="0">
              <a:solidFill>
                <a:schemeClr val="tx1"/>
              </a:solidFill>
              <a:latin typeface="Arial" pitchFamily="34" charset="0"/>
              <a:cs typeface="Arial" pitchFamily="34" charset="0"/>
            </a:endParaRPr>
          </a:p>
        </p:txBody>
      </p:sp>
      <p:sp>
        <p:nvSpPr>
          <p:cNvPr id="9" name="Rectangle 8"/>
          <p:cNvSpPr/>
          <p:nvPr/>
        </p:nvSpPr>
        <p:spPr>
          <a:xfrm>
            <a:off x="24159895" y="5759321"/>
            <a:ext cx="224106" cy="2197362"/>
          </a:xfrm>
          <a:prstGeom prst="rect">
            <a:avLst/>
          </a:prstGeom>
          <a:solidFill>
            <a:schemeClr val="accent6">
              <a:lumMod val="20000"/>
              <a:lumOff val="8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4" tIns="179284" rIns="179284" bIns="179284" numCol="1" spcCol="0" rtlCol="0" fromWordArt="0" anchor="t" anchorCtr="0" forceAA="0" compatLnSpc="1">
            <a:prstTxWarp prst="textNoShape">
              <a:avLst/>
            </a:prstTxWarp>
            <a:noAutofit/>
          </a:bodyPr>
          <a:lstStyle/>
          <a:p>
            <a:pPr algn="ctr"/>
            <a:endParaRPr lang="en-US" sz="2156" dirty="0">
              <a:solidFill>
                <a:schemeClr val="tx1"/>
              </a:solidFill>
              <a:latin typeface="Arial" pitchFamily="34" charset="0"/>
              <a:cs typeface="Arial" pitchFamily="34" charset="0"/>
            </a:endParaRPr>
          </a:p>
        </p:txBody>
      </p:sp>
      <p:sp>
        <p:nvSpPr>
          <p:cNvPr id="10" name="Title Placeholder 2"/>
          <p:cNvSpPr>
            <a:spLocks noGrp="1"/>
          </p:cNvSpPr>
          <p:nvPr>
            <p:ph type="title"/>
          </p:nvPr>
        </p:nvSpPr>
        <p:spPr>
          <a:xfrm>
            <a:off x="1248181" y="6375171"/>
            <a:ext cx="21887642" cy="965662"/>
          </a:xfrm>
          <a:prstGeom prst="rect">
            <a:avLst/>
          </a:prstGeom>
        </p:spPr>
        <p:txBody>
          <a:bodyPr vert="horz" lIns="124358" tIns="0" rIns="124358" bIns="0" rtlCol="0" anchor="ctr">
            <a:spAutoFit/>
          </a:bodyPr>
          <a:lstStyle>
            <a:lvl1pPr algn="ctr">
              <a:defRPr sz="6274">
                <a:solidFill>
                  <a:schemeClr val="tx1"/>
                </a:solidFill>
              </a:defRPr>
            </a:lvl1pPr>
          </a:lstStyle>
          <a:p>
            <a:r>
              <a:rPr lang="en-US"/>
              <a:t>Click to edit Master title style</a:t>
            </a:r>
            <a:endParaRPr lang="en-US" dirty="0"/>
          </a:p>
        </p:txBody>
      </p:sp>
      <p:sp>
        <p:nvSpPr>
          <p:cNvPr id="12" name="Slide Number Placeholder 2"/>
          <p:cNvSpPr txBox="1">
            <a:spLocks/>
          </p:cNvSpPr>
          <p:nvPr/>
        </p:nvSpPr>
        <p:spPr>
          <a:xfrm>
            <a:off x="23579393" y="13318166"/>
            <a:ext cx="768866" cy="361959"/>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200" kern="1200">
                <a:solidFill>
                  <a:schemeClr val="bg1"/>
                </a:solidFill>
                <a:latin typeface="Arial" pitchFamily="34" charset="0"/>
                <a:ea typeface="+mn-ea"/>
                <a:cs typeface="+mn-cs"/>
              </a:defRPr>
            </a:lvl1pPr>
            <a:lvl2pPr marL="621792" algn="l" rtl="0" fontAlgn="base">
              <a:spcBef>
                <a:spcPct val="0"/>
              </a:spcBef>
              <a:spcAft>
                <a:spcPct val="0"/>
              </a:spcAft>
              <a:defRPr kern="1200">
                <a:solidFill>
                  <a:schemeClr val="tx1"/>
                </a:solidFill>
                <a:latin typeface="Arial" pitchFamily="34" charset="0"/>
                <a:ea typeface="+mn-ea"/>
                <a:cs typeface="+mn-cs"/>
              </a:defRPr>
            </a:lvl2pPr>
            <a:lvl3pPr marL="1243584" algn="l" rtl="0" fontAlgn="base">
              <a:spcBef>
                <a:spcPct val="0"/>
              </a:spcBef>
              <a:spcAft>
                <a:spcPct val="0"/>
              </a:spcAft>
              <a:defRPr kern="1200">
                <a:solidFill>
                  <a:schemeClr val="tx1"/>
                </a:solidFill>
                <a:latin typeface="Arial" pitchFamily="34" charset="0"/>
                <a:ea typeface="+mn-ea"/>
                <a:cs typeface="+mn-cs"/>
              </a:defRPr>
            </a:lvl3pPr>
            <a:lvl4pPr marL="1865376" algn="l" rtl="0" fontAlgn="base">
              <a:spcBef>
                <a:spcPct val="0"/>
              </a:spcBef>
              <a:spcAft>
                <a:spcPct val="0"/>
              </a:spcAft>
              <a:defRPr kern="1200">
                <a:solidFill>
                  <a:schemeClr val="tx1"/>
                </a:solidFill>
                <a:latin typeface="Arial" pitchFamily="34" charset="0"/>
                <a:ea typeface="+mn-ea"/>
                <a:cs typeface="+mn-cs"/>
              </a:defRPr>
            </a:lvl4pPr>
            <a:lvl5pPr marL="2487168" algn="l" rtl="0" fontAlgn="base">
              <a:spcBef>
                <a:spcPct val="0"/>
              </a:spcBef>
              <a:spcAft>
                <a:spcPct val="0"/>
              </a:spcAft>
              <a:defRPr kern="1200">
                <a:solidFill>
                  <a:schemeClr val="tx1"/>
                </a:solidFill>
                <a:latin typeface="Arial" pitchFamily="34" charset="0"/>
                <a:ea typeface="+mn-ea"/>
                <a:cs typeface="+mn-cs"/>
              </a:defRPr>
            </a:lvl5pPr>
            <a:lvl6pPr marL="3108960" algn="l" defTabSz="1243584" rtl="0" eaLnBrk="1" latinLnBrk="0" hangingPunct="1">
              <a:defRPr kern="1200">
                <a:solidFill>
                  <a:schemeClr val="tx1"/>
                </a:solidFill>
                <a:latin typeface="Arial" pitchFamily="34" charset="0"/>
                <a:ea typeface="+mn-ea"/>
                <a:cs typeface="+mn-cs"/>
              </a:defRPr>
            </a:lvl6pPr>
            <a:lvl7pPr marL="3730752" algn="l" defTabSz="1243584" rtl="0" eaLnBrk="1" latinLnBrk="0" hangingPunct="1">
              <a:defRPr kern="1200">
                <a:solidFill>
                  <a:schemeClr val="tx1"/>
                </a:solidFill>
                <a:latin typeface="Arial" pitchFamily="34" charset="0"/>
                <a:ea typeface="+mn-ea"/>
                <a:cs typeface="+mn-cs"/>
              </a:defRPr>
            </a:lvl7pPr>
            <a:lvl8pPr marL="4352544" algn="l" defTabSz="1243584" rtl="0" eaLnBrk="1" latinLnBrk="0" hangingPunct="1">
              <a:defRPr kern="1200">
                <a:solidFill>
                  <a:schemeClr val="tx1"/>
                </a:solidFill>
                <a:latin typeface="Arial" pitchFamily="34" charset="0"/>
                <a:ea typeface="+mn-ea"/>
                <a:cs typeface="+mn-cs"/>
              </a:defRPr>
            </a:lvl8pPr>
            <a:lvl9pPr marL="4974336" algn="l" defTabSz="1243584" rtl="0" eaLnBrk="1" latinLnBrk="0" hangingPunct="1">
              <a:defRPr kern="1200">
                <a:solidFill>
                  <a:schemeClr val="tx1"/>
                </a:solidFill>
                <a:latin typeface="Arial" pitchFamily="34" charset="0"/>
                <a:ea typeface="+mn-ea"/>
                <a:cs typeface="+mn-cs"/>
              </a:defRPr>
            </a:lvl9pPr>
          </a:lstStyle>
          <a:p>
            <a:fld id="{968F9046-8C59-48C4-AA6D-1EDEE2E70D60}" type="slidenum">
              <a:rPr lang="en-US" sz="2352" smtClean="0"/>
              <a:pPr/>
              <a:t>‹#›</a:t>
            </a:fld>
            <a:endParaRPr lang="en-US" sz="2352" dirty="0"/>
          </a:p>
        </p:txBody>
      </p:sp>
    </p:spTree>
    <p:extLst>
      <p:ext uri="{BB962C8B-B14F-4D97-AF65-F5344CB8AC3E}">
        <p14:creationId xmlns:p14="http://schemas.microsoft.com/office/powerpoint/2010/main" val="781816459"/>
      </p:ext>
    </p:extLst>
  </p:cSld>
  <p:clrMapOvr>
    <a:masterClrMapping/>
  </p:clrMapOvr>
  <p:transition spd="med" advTm="2000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981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4_Title without Client Logo">
    <p:spTree>
      <p:nvGrpSpPr>
        <p:cNvPr id="1" name=""/>
        <p:cNvGrpSpPr/>
        <p:nvPr/>
      </p:nvGrpSpPr>
      <p:grpSpPr>
        <a:xfrm>
          <a:off x="0" y="0"/>
          <a:ext cx="0" cy="0"/>
          <a:chOff x="0" y="0"/>
          <a:chExt cx="0" cy="0"/>
        </a:xfrm>
      </p:grpSpPr>
      <p:pic>
        <p:nvPicPr>
          <p:cNvPr id="1026" name="Picture 2" descr="C:\Users\hema.nikam\Downloads\shutterstock_188833142.jp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5" y="3"/>
            <a:ext cx="19424990" cy="13715998"/>
          </a:xfrm>
          <a:prstGeom prst="rect">
            <a:avLst/>
          </a:prstGeom>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0" y="0"/>
            <a:ext cx="19447728" cy="13716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4" name="Rectangle 3"/>
          <p:cNvSpPr/>
          <p:nvPr userDrawn="1"/>
        </p:nvSpPr>
        <p:spPr>
          <a:xfrm>
            <a:off x="19425004" y="5"/>
            <a:ext cx="4959016" cy="13715998"/>
          </a:xfrm>
          <a:prstGeom prst="rect">
            <a:avLst/>
          </a:prstGeom>
          <a:pattFill prst="pct75">
            <a:fgClr>
              <a:schemeClr val="bg1">
                <a:lumMod val="65000"/>
              </a:schemeClr>
            </a:fgClr>
            <a:bgClr>
              <a:schemeClr val="bg1">
                <a:lumMod val="85000"/>
              </a:schemeClr>
            </a:bgClr>
          </a:pattFill>
          <a:ln w="19050">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43614" tIns="0" bIns="0" rtlCol="0" anchor="ctr" anchorCtr="0"/>
          <a:lstStyle/>
          <a:p>
            <a:pPr lvl="0" algn="ctr"/>
            <a:endParaRPr lang="en-US" sz="3198"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5" name="Rectangle 4"/>
          <p:cNvSpPr/>
          <p:nvPr userDrawn="1"/>
        </p:nvSpPr>
        <p:spPr>
          <a:xfrm>
            <a:off x="0" y="9051518"/>
            <a:ext cx="18897600" cy="37530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4167" y="10389908"/>
            <a:ext cx="18803434" cy="1076320"/>
          </a:xfrm>
          <a:prstGeom prst="rect">
            <a:avLst/>
          </a:prstGeom>
        </p:spPr>
        <p:txBody>
          <a:bodyPr anchor="ctr">
            <a:spAutoFit/>
          </a:bodyPr>
          <a:lstStyle>
            <a:lvl1pPr algn="l">
              <a:spcAft>
                <a:spcPts val="0"/>
              </a:spcAft>
              <a:defRPr sz="6394" b="1" i="0" baseline="0">
                <a:solidFill>
                  <a:schemeClr val="tx1"/>
                </a:solidFill>
                <a:latin typeface="Arial" panose="020B0604020202020204" pitchFamily="34" charset="0"/>
                <a:ea typeface="Segoe UI" panose="020B0502040204020203" pitchFamily="34" charset="0"/>
                <a:cs typeface="Arial" panose="020B0604020202020204" pitchFamily="34" charset="0"/>
              </a:defRPr>
            </a:lvl1pPr>
          </a:lstStyle>
          <a:p>
            <a:r>
              <a:rPr lang="en-US" dirty="0"/>
              <a:t>Click to edit Master title style</a:t>
            </a:r>
          </a:p>
        </p:txBody>
      </p:sp>
      <p:pic>
        <p:nvPicPr>
          <p:cNvPr id="16" name="Picture 15" descr="Fractal_Logo_PNG_1.png"/>
          <p:cNvPicPr>
            <a:picLocks noChangeAspect="1"/>
          </p:cNvPicPr>
          <p:nvPr userDrawn="1"/>
        </p:nvPicPr>
        <p:blipFill>
          <a:blip r:embed="rId3" cstate="print"/>
          <a:stretch>
            <a:fillRect/>
          </a:stretch>
        </p:blipFill>
        <p:spPr>
          <a:xfrm>
            <a:off x="19750320" y="180459"/>
            <a:ext cx="4634960" cy="3859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889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85150486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00531322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ck with Title">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2" y="80086"/>
            <a:ext cx="21962536" cy="1591056"/>
          </a:xfrm>
          <a:prstGeom prst="rect">
            <a:avLst/>
          </a:prstGeom>
        </p:spPr>
        <p:txBody>
          <a:bodyPr wrap="square" anchor="ctr">
            <a:noAutofit/>
          </a:bodyPr>
          <a:lstStyle>
            <a:lvl1pPr algn="ctr">
              <a:defRPr sz="5334" b="1" baseline="0">
                <a:solidFill>
                  <a:schemeClr val="bg1"/>
                </a:solidFill>
                <a:latin typeface="Arial" pitchFamily="34" charset="0"/>
                <a:cs typeface="Arial" pitchFamily="34" charset="0"/>
              </a:defRPr>
            </a:lvl1pPr>
          </a:lstStyle>
          <a:p>
            <a:r>
              <a:rPr lang="en-US" dirty="0"/>
              <a:t>Click to edit title</a:t>
            </a:r>
          </a:p>
        </p:txBody>
      </p:sp>
    </p:spTree>
    <p:extLst>
      <p:ext uri="{BB962C8B-B14F-4D97-AF65-F5344CB8AC3E}">
        <p14:creationId xmlns:p14="http://schemas.microsoft.com/office/powerpoint/2010/main" val="804288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with no title">
    <p:bg>
      <p:bgPr>
        <a:solidFill>
          <a:srgbClr val="00000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289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7738B3F-CE6F-42B3-BE6A-76A9AD8B1703}"/>
              </a:ext>
            </a:extLst>
          </p:cNvPr>
          <p:cNvSpPr>
            <a:spLocks noGrp="1"/>
          </p:cNvSpPr>
          <p:nvPr>
            <p:ph type="title" hasCustomPrompt="1"/>
          </p:nvPr>
        </p:nvSpPr>
        <p:spPr>
          <a:xfrm>
            <a:off x="2721148" y="9007314"/>
            <a:ext cx="18500552" cy="590931"/>
          </a:xfrm>
          <a:prstGeom prst="rect">
            <a:avLst/>
          </a:prstGeom>
          <a:noFill/>
        </p:spPr>
        <p:txBody>
          <a:bodyPr wrap="square" rtlCol="0" anchor="ctr">
            <a:spAutoFit/>
          </a:bodyPr>
          <a:lstStyle>
            <a:lvl1pPr marL="0" indent="0">
              <a:defRPr lang="en-US" sz="3600" b="0" dirty="0">
                <a:solidFill>
                  <a:schemeClr val="accent4"/>
                </a:solidFill>
                <a:latin typeface="Calibri" panose="020F0502020204030204" pitchFamily="34" charset="0"/>
                <a:ea typeface="MS PGothic" panose="020B0600070205080204" pitchFamily="34" charset="-128"/>
                <a:cs typeface="+mn-cs"/>
              </a:defRPr>
            </a:lvl1pPr>
          </a:lstStyle>
          <a:p>
            <a:pPr marL="457200" lvl="0" indent="-457200" defTabSz="822326" eaLnBrk="0" fontAlgn="base" hangingPunct="0">
              <a:spcAft>
                <a:spcPct val="0"/>
              </a:spcAft>
              <a:buFont typeface="Arial" panose="020B0604020202020204" pitchFamily="34" charset="0"/>
            </a:pPr>
            <a:r>
              <a:rPr lang="en-US" dirty="0"/>
              <a:t>Presenter Name</a:t>
            </a:r>
          </a:p>
        </p:txBody>
      </p:sp>
      <p:pic>
        <p:nvPicPr>
          <p:cNvPr id="11" name="Picture 10">
            <a:extLst>
              <a:ext uri="{FF2B5EF4-FFF2-40B4-BE49-F238E27FC236}">
                <a16:creationId xmlns:a16="http://schemas.microsoft.com/office/drawing/2014/main" id="{5B673639-2F00-4277-9720-1D117B45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355" y="3156708"/>
            <a:ext cx="11432046" cy="3514256"/>
          </a:xfrm>
          <a:prstGeom prst="rect">
            <a:avLst/>
          </a:prstGeom>
        </p:spPr>
      </p:pic>
      <p:sp>
        <p:nvSpPr>
          <p:cNvPr id="3" name="Subtitle 2">
            <a:extLst>
              <a:ext uri="{FF2B5EF4-FFF2-40B4-BE49-F238E27FC236}">
                <a16:creationId xmlns:a16="http://schemas.microsoft.com/office/drawing/2014/main" id="{BEA7D0E3-D319-4C53-BD17-5A410FFAF687}"/>
              </a:ext>
            </a:extLst>
          </p:cNvPr>
          <p:cNvSpPr>
            <a:spLocks noGrp="1"/>
          </p:cNvSpPr>
          <p:nvPr>
            <p:ph type="subTitle" idx="1" hasCustomPrompt="1"/>
          </p:nvPr>
        </p:nvSpPr>
        <p:spPr>
          <a:xfrm>
            <a:off x="2721147" y="7785372"/>
            <a:ext cx="18498738" cy="978729"/>
          </a:xfrm>
          <a:prstGeom prst="rect">
            <a:avLst/>
          </a:prstGeom>
          <a:noFill/>
        </p:spPr>
        <p:txBody>
          <a:bodyPr wrap="square" rtlCol="0" anchor="b">
            <a:spAutoFit/>
          </a:bodyPr>
          <a:lstStyle>
            <a:lvl1pPr marL="0" indent="0">
              <a:buNone/>
              <a:defRPr lang="en-US" sz="6400" b="0" dirty="0">
                <a:ln>
                  <a:noFill/>
                </a:ln>
                <a:solidFill>
                  <a:schemeClr val="accent4"/>
                </a:solidFill>
                <a:latin typeface="Calibri" panose="020F0502020204030204" pitchFamily="34" charset="0"/>
                <a:ea typeface="MS PGothic" panose="020B0600070205080204" pitchFamily="34" charset="-128"/>
              </a:defRPr>
            </a:lvl1pPr>
          </a:lstStyle>
          <a:p>
            <a:pPr marL="457200" lvl="0" indent="-457200" defTabSz="822326" eaLnBrk="0" fontAlgn="base" hangingPunct="0">
              <a:spcBef>
                <a:spcPct val="0"/>
              </a:spcBef>
              <a:spcAft>
                <a:spcPct val="0"/>
              </a:spcAft>
            </a:pPr>
            <a:r>
              <a:rPr lang="en-US" dirty="0"/>
              <a:t>Click to edit Title</a:t>
            </a:r>
          </a:p>
        </p:txBody>
      </p:sp>
      <p:grpSp>
        <p:nvGrpSpPr>
          <p:cNvPr id="17" name="Group 16">
            <a:extLst>
              <a:ext uri="{FF2B5EF4-FFF2-40B4-BE49-F238E27FC236}">
                <a16:creationId xmlns:a16="http://schemas.microsoft.com/office/drawing/2014/main" id="{58F6D342-4C03-4B5A-B5EB-8E74F6FDB290}"/>
              </a:ext>
            </a:extLst>
          </p:cNvPr>
          <p:cNvGrpSpPr/>
          <p:nvPr/>
        </p:nvGrpSpPr>
        <p:grpSpPr>
          <a:xfrm>
            <a:off x="-15875" y="13496926"/>
            <a:ext cx="24409402" cy="238124"/>
            <a:chOff x="-7938" y="6748463"/>
            <a:chExt cx="12204701" cy="119062"/>
          </a:xfrm>
        </p:grpSpPr>
        <p:sp>
          <p:nvSpPr>
            <p:cNvPr id="19" name="Rectangle 3">
              <a:extLst>
                <a:ext uri="{FF2B5EF4-FFF2-40B4-BE49-F238E27FC236}">
                  <a16:creationId xmlns:a16="http://schemas.microsoft.com/office/drawing/2014/main" id="{90B5701E-7B0C-416E-849C-FA3517C42ADE}"/>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0" name="Rectangle 4">
              <a:extLst>
                <a:ext uri="{FF2B5EF4-FFF2-40B4-BE49-F238E27FC236}">
                  <a16:creationId xmlns:a16="http://schemas.microsoft.com/office/drawing/2014/main" id="{905BE0B7-115B-4C99-BA9D-BD6C3FE10F1F}"/>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1" name="Rectangle 5">
              <a:extLst>
                <a:ext uri="{FF2B5EF4-FFF2-40B4-BE49-F238E27FC236}">
                  <a16:creationId xmlns:a16="http://schemas.microsoft.com/office/drawing/2014/main" id="{527C30D2-A90A-46FB-96F9-52B6D694F56C}"/>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
        <p:nvSpPr>
          <p:cNvPr id="26" name="Text Placeholder 25">
            <a:extLst>
              <a:ext uri="{FF2B5EF4-FFF2-40B4-BE49-F238E27FC236}">
                <a16:creationId xmlns:a16="http://schemas.microsoft.com/office/drawing/2014/main" id="{9839C3A3-4422-40F9-A7EB-B37293AB4752}"/>
              </a:ext>
            </a:extLst>
          </p:cNvPr>
          <p:cNvSpPr>
            <a:spLocks noGrp="1"/>
          </p:cNvSpPr>
          <p:nvPr>
            <p:ph type="body" sz="quarter" idx="10" hasCustomPrompt="1"/>
          </p:nvPr>
        </p:nvSpPr>
        <p:spPr>
          <a:xfrm>
            <a:off x="2721148" y="9887624"/>
            <a:ext cx="11150600" cy="480131"/>
          </a:xfrm>
          <a:prstGeom prst="rect">
            <a:avLst/>
          </a:prstGeom>
          <a:noFill/>
        </p:spPr>
        <p:txBody>
          <a:bodyPr wrap="square" rtlCol="0" anchor="ctr">
            <a:spAutoFit/>
          </a:bodyPr>
          <a:lstStyle>
            <a:lvl1pPr marL="0" indent="0">
              <a:buNone/>
              <a:defRPr lang="en-US" sz="2800" b="0" i="0" dirty="0" smtClean="0">
                <a:solidFill>
                  <a:schemeClr val="accent4"/>
                </a:solidFill>
                <a:latin typeface="Calibri" panose="020F0502020204030204" pitchFamily="34" charset="0"/>
                <a:ea typeface="MS PGothic" panose="020B0600070205080204" pitchFamily="34" charset="-128"/>
              </a:defRPr>
            </a:lvl1pPr>
            <a:lvl2pPr marL="914400" indent="0">
              <a:buNone/>
              <a:defRPr lang="en-US" dirty="0" smtClean="0"/>
            </a:lvl2pPr>
            <a:lvl3pPr>
              <a:defRPr lang="en-US" dirty="0" smtClean="0"/>
            </a:lvl3pPr>
            <a:lvl4pPr>
              <a:defRPr lang="en-US" dirty="0" smtClean="0"/>
            </a:lvl4pPr>
            <a:lvl5pPr>
              <a:defRPr lang="en-US" dirty="0"/>
            </a:lvl5pPr>
          </a:lstStyle>
          <a:p>
            <a:pPr marL="457200" lvl="0" indent="-457200" defTabSz="822326" eaLnBrk="0" fontAlgn="base" hangingPunct="0">
              <a:spcBef>
                <a:spcPct val="0"/>
              </a:spcBef>
              <a:spcAft>
                <a:spcPct val="0"/>
              </a:spcAft>
            </a:pPr>
            <a:r>
              <a:rPr lang="en-US" dirty="0"/>
              <a:t>Month/Day/Year</a:t>
            </a:r>
          </a:p>
        </p:txBody>
      </p:sp>
      <p:pic>
        <p:nvPicPr>
          <p:cNvPr id="10" name="Picture 8" descr="pasted-image.pdf">
            <a:extLst>
              <a:ext uri="{FF2B5EF4-FFF2-40B4-BE49-F238E27FC236}">
                <a16:creationId xmlns:a16="http://schemas.microsoft.com/office/drawing/2014/main" id="{B4BDBC7A-3807-48BC-8753-6040D39C9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3550" y="12345036"/>
            <a:ext cx="3556900" cy="74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953112"/>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9BA9B-EC0E-4FED-918C-9C3145067137}"/>
              </a:ext>
            </a:extLst>
          </p:cNvPr>
          <p:cNvSpPr/>
          <p:nvPr/>
        </p:nvSpPr>
        <p:spPr>
          <a:xfrm>
            <a:off x="0" y="0"/>
            <a:ext cx="24384000" cy="13716000"/>
          </a:xfrm>
          <a:prstGeom prst="rect">
            <a:avLst/>
          </a:prstGeom>
          <a:solidFill>
            <a:srgbClr val="192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14" name="Text Placeholder 25">
            <a:extLst>
              <a:ext uri="{FF2B5EF4-FFF2-40B4-BE49-F238E27FC236}">
                <a16:creationId xmlns:a16="http://schemas.microsoft.com/office/drawing/2014/main" id="{F3C81E96-E643-4881-98F3-1CF6F22D3171}"/>
              </a:ext>
            </a:extLst>
          </p:cNvPr>
          <p:cNvSpPr>
            <a:spLocks noGrp="1"/>
          </p:cNvSpPr>
          <p:nvPr>
            <p:ph type="body" sz="quarter" idx="11" hasCustomPrompt="1"/>
          </p:nvPr>
        </p:nvSpPr>
        <p:spPr>
          <a:xfrm>
            <a:off x="2537460" y="9617800"/>
            <a:ext cx="11150600" cy="646331"/>
          </a:xfrm>
          <a:prstGeom prst="rect">
            <a:avLst/>
          </a:prstGeom>
          <a:noFill/>
        </p:spPr>
        <p:txBody>
          <a:bodyPr wrap="square" rtlCol="0" anchor="ctr">
            <a:spAutoFit/>
          </a:bodyPr>
          <a:lstStyle>
            <a:lvl1pPr marL="0" indent="0">
              <a:buNone/>
              <a:defRPr lang="en-US" sz="4000" b="0" i="0" dirty="0" smtClean="0">
                <a:solidFill>
                  <a:schemeClr val="bg1"/>
                </a:solidFill>
                <a:latin typeface="Calibri" panose="020F0502020204030204" pitchFamily="34" charset="0"/>
                <a:ea typeface="MS PGothic" panose="020B0600070205080204" pitchFamily="34" charset="-128"/>
              </a:defRPr>
            </a:lvl1pPr>
            <a:lvl2pPr marL="914400" indent="0">
              <a:buNone/>
              <a:defRPr lang="en-US" dirty="0" smtClean="0"/>
            </a:lvl2pPr>
            <a:lvl3pPr>
              <a:defRPr lang="en-US" dirty="0" smtClean="0"/>
            </a:lvl3pPr>
            <a:lvl4pPr>
              <a:defRPr lang="en-US" dirty="0" smtClean="0"/>
            </a:lvl4pPr>
            <a:lvl5pPr>
              <a:defRPr lang="en-US" dirty="0"/>
            </a:lvl5pPr>
          </a:lstStyle>
          <a:p>
            <a:pPr marL="457200" lvl="0" indent="-457200" defTabSz="822326" eaLnBrk="0" fontAlgn="base" hangingPunct="0">
              <a:spcBef>
                <a:spcPct val="0"/>
              </a:spcBef>
              <a:spcAft>
                <a:spcPct val="0"/>
              </a:spcAft>
            </a:pPr>
            <a:r>
              <a:rPr lang="en-US" dirty="0"/>
              <a:t>Month/Day/Year</a:t>
            </a:r>
          </a:p>
        </p:txBody>
      </p:sp>
      <p:pic>
        <p:nvPicPr>
          <p:cNvPr id="7" name="Picture 6" descr="A close up of a logo&#10;&#10;Description generated with high confidence">
            <a:extLst>
              <a:ext uri="{FF2B5EF4-FFF2-40B4-BE49-F238E27FC236}">
                <a16:creationId xmlns:a16="http://schemas.microsoft.com/office/drawing/2014/main" id="{0B89B575-6AAF-4447-8DD9-4927589C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129" y="4315022"/>
            <a:ext cx="11422418" cy="3511296"/>
          </a:xfrm>
          <a:prstGeom prst="rect">
            <a:avLst/>
          </a:prstGeom>
        </p:spPr>
      </p:pic>
      <p:sp>
        <p:nvSpPr>
          <p:cNvPr id="3" name="Subtitle 2">
            <a:extLst>
              <a:ext uri="{FF2B5EF4-FFF2-40B4-BE49-F238E27FC236}">
                <a16:creationId xmlns:a16="http://schemas.microsoft.com/office/drawing/2014/main" id="{BEA7D0E3-D319-4C53-BD17-5A410FFAF687}"/>
              </a:ext>
            </a:extLst>
          </p:cNvPr>
          <p:cNvSpPr>
            <a:spLocks noGrp="1"/>
          </p:cNvSpPr>
          <p:nvPr>
            <p:ph type="subTitle" idx="1" hasCustomPrompt="1"/>
          </p:nvPr>
        </p:nvSpPr>
        <p:spPr>
          <a:xfrm>
            <a:off x="2537460" y="8232684"/>
            <a:ext cx="12691872" cy="895630"/>
          </a:xfrm>
          <a:prstGeom prst="rect">
            <a:avLst/>
          </a:prstGeom>
          <a:noFill/>
        </p:spPr>
        <p:txBody>
          <a:bodyPr wrap="square" rtlCol="0">
            <a:spAutoFit/>
          </a:bodyPr>
          <a:lstStyle>
            <a:lvl1pPr marL="0" indent="0">
              <a:buNone/>
              <a:defRPr lang="en-US" sz="5800" b="1" dirty="0">
                <a:solidFill>
                  <a:schemeClr val="bg1"/>
                </a:solidFill>
                <a:latin typeface="Calibri" panose="020F0502020204030204" pitchFamily="34" charset="0"/>
                <a:ea typeface="MS PGothic" panose="020B0600070205080204" pitchFamily="34" charset="-128"/>
              </a:defRPr>
            </a:lvl1pPr>
          </a:lstStyle>
          <a:p>
            <a:pPr marL="457200" lvl="0" indent="-457200" defTabSz="822326" eaLnBrk="0" fontAlgn="base" hangingPunct="0">
              <a:spcBef>
                <a:spcPct val="0"/>
              </a:spcBef>
              <a:spcAft>
                <a:spcPct val="0"/>
              </a:spcAft>
            </a:pPr>
            <a:r>
              <a:rPr lang="en-US" dirty="0"/>
              <a:t>Presenter Name</a:t>
            </a:r>
          </a:p>
        </p:txBody>
      </p:sp>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2537461" y="4774381"/>
            <a:ext cx="12816838" cy="2953629"/>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Presentation </a:t>
            </a:r>
            <a:br>
              <a:rPr lang="en-US" dirty="0"/>
            </a:br>
            <a:r>
              <a:rPr lang="en-US" dirty="0"/>
              <a:t>Title goes here</a:t>
            </a:r>
          </a:p>
        </p:txBody>
      </p:sp>
      <p:pic>
        <p:nvPicPr>
          <p:cNvPr id="6" name="Picture 5" descr="A close up of a logo&#10;&#10;Description generated with very high confidence">
            <a:extLst>
              <a:ext uri="{FF2B5EF4-FFF2-40B4-BE49-F238E27FC236}">
                <a16:creationId xmlns:a16="http://schemas.microsoft.com/office/drawing/2014/main" id="{ACC80D49-AAFB-4CA9-8ED5-DF5AC4D7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356" y="12333224"/>
            <a:ext cx="3509288" cy="752856"/>
          </a:xfrm>
          <a:prstGeom prst="rect">
            <a:avLst/>
          </a:prstGeom>
        </p:spPr>
      </p:pic>
      <p:grpSp>
        <p:nvGrpSpPr>
          <p:cNvPr id="22" name="Group 21">
            <a:extLst>
              <a:ext uri="{FF2B5EF4-FFF2-40B4-BE49-F238E27FC236}">
                <a16:creationId xmlns:a16="http://schemas.microsoft.com/office/drawing/2014/main" id="{621C764B-5364-4692-8B59-4734C85E06F7}"/>
              </a:ext>
            </a:extLst>
          </p:cNvPr>
          <p:cNvGrpSpPr/>
          <p:nvPr/>
        </p:nvGrpSpPr>
        <p:grpSpPr>
          <a:xfrm>
            <a:off x="-15875" y="13496926"/>
            <a:ext cx="24409402" cy="238124"/>
            <a:chOff x="-7938" y="6748463"/>
            <a:chExt cx="12204701" cy="119062"/>
          </a:xfrm>
        </p:grpSpPr>
        <p:sp>
          <p:nvSpPr>
            <p:cNvPr id="23" name="Rectangle 3">
              <a:extLst>
                <a:ext uri="{FF2B5EF4-FFF2-40B4-BE49-F238E27FC236}">
                  <a16:creationId xmlns:a16="http://schemas.microsoft.com/office/drawing/2014/main" id="{DDC9D669-FEBC-4E38-92CF-21D4231D4AEB}"/>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4" name="Rectangle 4">
              <a:extLst>
                <a:ext uri="{FF2B5EF4-FFF2-40B4-BE49-F238E27FC236}">
                  <a16:creationId xmlns:a16="http://schemas.microsoft.com/office/drawing/2014/main" id="{B584ADC0-6221-4AFD-B6A2-3036E810C5F8}"/>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5" name="Rectangle 5">
              <a:extLst>
                <a:ext uri="{FF2B5EF4-FFF2-40B4-BE49-F238E27FC236}">
                  <a16:creationId xmlns:a16="http://schemas.microsoft.com/office/drawing/2014/main" id="{E5A23E1D-F712-46A2-95E6-D77D0B9AB45D}"/>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14699498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7"/>
            <a:ext cx="23242424"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4" name="Text Placeholder 3">
            <a:extLst>
              <a:ext uri="{FF2B5EF4-FFF2-40B4-BE49-F238E27FC236}">
                <a16:creationId xmlns:a16="http://schemas.microsoft.com/office/drawing/2014/main" id="{B7518392-17C7-4474-874F-43765B29DE3C}"/>
              </a:ext>
            </a:extLst>
          </p:cNvPr>
          <p:cNvSpPr>
            <a:spLocks noGrp="1"/>
          </p:cNvSpPr>
          <p:nvPr>
            <p:ph type="body" sz="quarter" idx="10"/>
          </p:nvPr>
        </p:nvSpPr>
        <p:spPr>
          <a:xfrm>
            <a:off x="537148" y="1950615"/>
            <a:ext cx="23161052" cy="10790662"/>
          </a:xfrm>
          <a:prstGeom prst="rect">
            <a:avLst/>
          </a:prstGeom>
        </p:spPr>
        <p:txBody>
          <a:bodyPr>
            <a:normAutofit/>
          </a:bodyPr>
          <a:lstStyle>
            <a:lvl1pPr>
              <a:lnSpc>
                <a:spcPct val="100000"/>
              </a:lnSpc>
              <a:spcBef>
                <a:spcPts val="1200"/>
              </a:spcBef>
              <a:spcAft>
                <a:spcPts val="0"/>
              </a:spcAft>
              <a:defRPr sz="3600"/>
            </a:lvl1pPr>
            <a:lvl2pPr marL="1254126" indent="-466726">
              <a:lnSpc>
                <a:spcPct val="100000"/>
              </a:lnSpc>
              <a:spcBef>
                <a:spcPts val="1200"/>
              </a:spcBef>
              <a:spcAft>
                <a:spcPts val="0"/>
              </a:spcAft>
              <a:defRPr sz="3600"/>
            </a:lvl2pPr>
            <a:lvl3pPr marL="1800226" indent="-434976">
              <a:lnSpc>
                <a:spcPct val="100000"/>
              </a:lnSpc>
              <a:spcBef>
                <a:spcPts val="1200"/>
              </a:spcBef>
              <a:spcAft>
                <a:spcPts val="0"/>
              </a:spcAft>
              <a:defRPr sz="3600"/>
            </a:lvl3pPr>
            <a:lvl4pPr>
              <a:defRPr sz="3600"/>
            </a:lvl4pPr>
            <a:lvl5pPr>
              <a:defRPr sz="3600"/>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75680823"/>
      </p:ext>
    </p:extLst>
  </p:cSld>
  <p:clrMapOvr>
    <a:masterClrMapping/>
  </p:clrMapOvr>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7"/>
            <a:ext cx="23242424"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Tree>
    <p:extLst>
      <p:ext uri="{BB962C8B-B14F-4D97-AF65-F5344CB8AC3E}">
        <p14:creationId xmlns:p14="http://schemas.microsoft.com/office/powerpoint/2010/main" val="1619840821"/>
      </p:ext>
    </p:extLst>
  </p:cSld>
  <p:clrMapOvr>
    <a:masterClrMapping/>
  </p:clrMapOvr>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Tree>
    <p:extLst>
      <p:ext uri="{BB962C8B-B14F-4D97-AF65-F5344CB8AC3E}">
        <p14:creationId xmlns:p14="http://schemas.microsoft.com/office/powerpoint/2010/main" val="285636668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1"/>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396432162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2"/>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201115699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10536522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3"/>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2890209344"/>
      </p:ext>
    </p:extLst>
  </p:cSld>
  <p:clrMapOvr>
    <a:masterClrMapping/>
  </p:clrMapOvr>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pic>
        <p:nvPicPr>
          <p:cNvPr id="7" name="Picture 6" descr="A picture containing indoor&#10;&#10;Description generated with high confidence">
            <a:extLst>
              <a:ext uri="{FF2B5EF4-FFF2-40B4-BE49-F238E27FC236}">
                <a16:creationId xmlns:a16="http://schemas.microsoft.com/office/drawing/2014/main" id="{76D9D69F-D18E-4577-B895-ACDAC77DD485}"/>
              </a:ext>
            </a:extLst>
          </p:cNvPr>
          <p:cNvPicPr>
            <a:picLocks noChangeAspect="1"/>
          </p:cNvPicPr>
          <p:nvPr/>
        </p:nvPicPr>
        <p:blipFill rotWithShape="1">
          <a:blip r:embed="rId2">
            <a:extLst>
              <a:ext uri="{28A0092B-C50C-407E-A947-70E740481C1C}">
                <a14:useLocalDpi xmlns:a14="http://schemas.microsoft.com/office/drawing/2010/main" val="0"/>
              </a:ext>
            </a:extLst>
          </a:blip>
          <a:srcRect t="14319" b="1173"/>
          <a:stretch/>
        </p:blipFill>
        <p:spPr>
          <a:xfrm>
            <a:off x="-13588" y="0"/>
            <a:ext cx="24397588" cy="13716000"/>
          </a:xfrm>
          <a:prstGeom prst="rect">
            <a:avLst/>
          </a:prstGeom>
        </p:spPr>
      </p:pic>
      <p:pic>
        <p:nvPicPr>
          <p:cNvPr id="23" name="Picture 22" descr="A close up of a logo&#10;&#10;Description generated with high confidence">
            <a:extLst>
              <a:ext uri="{FF2B5EF4-FFF2-40B4-BE49-F238E27FC236}">
                <a16:creationId xmlns:a16="http://schemas.microsoft.com/office/drawing/2014/main" id="{3FCDAEA1-6362-49A5-B3D3-FED2899A9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729" y="5077022"/>
            <a:ext cx="11422418" cy="3511296"/>
          </a:xfrm>
          <a:prstGeom prst="rect">
            <a:avLst/>
          </a:prstGeom>
        </p:spPr>
      </p:pic>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3147061" y="6165503"/>
            <a:ext cx="10525398" cy="1542987"/>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Title goes here</a:t>
            </a:r>
          </a:p>
        </p:txBody>
      </p:sp>
      <p:grpSp>
        <p:nvGrpSpPr>
          <p:cNvPr id="19" name="Group 18">
            <a:extLst>
              <a:ext uri="{FF2B5EF4-FFF2-40B4-BE49-F238E27FC236}">
                <a16:creationId xmlns:a16="http://schemas.microsoft.com/office/drawing/2014/main" id="{310C1AF6-850F-496F-8BF5-3A98CCE5C897}"/>
              </a:ext>
            </a:extLst>
          </p:cNvPr>
          <p:cNvGrpSpPr/>
          <p:nvPr/>
        </p:nvGrpSpPr>
        <p:grpSpPr>
          <a:xfrm>
            <a:off x="-15875" y="13496926"/>
            <a:ext cx="24409402" cy="238124"/>
            <a:chOff x="-7938" y="6748463"/>
            <a:chExt cx="12204701" cy="119062"/>
          </a:xfrm>
        </p:grpSpPr>
        <p:sp>
          <p:nvSpPr>
            <p:cNvPr id="20" name="Rectangle 3">
              <a:extLst>
                <a:ext uri="{FF2B5EF4-FFF2-40B4-BE49-F238E27FC236}">
                  <a16:creationId xmlns:a16="http://schemas.microsoft.com/office/drawing/2014/main" id="{44446A37-CA04-473A-88A8-212D1B673447}"/>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1" name="Rectangle 4">
              <a:extLst>
                <a:ext uri="{FF2B5EF4-FFF2-40B4-BE49-F238E27FC236}">
                  <a16:creationId xmlns:a16="http://schemas.microsoft.com/office/drawing/2014/main" id="{CD15CF51-0A5D-49F6-8CF4-E830A2C0123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2" name="Rectangle 5">
              <a:extLst>
                <a:ext uri="{FF2B5EF4-FFF2-40B4-BE49-F238E27FC236}">
                  <a16:creationId xmlns:a16="http://schemas.microsoft.com/office/drawing/2014/main" id="{68730573-DC34-4BE4-8825-E726B819723B}"/>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363560405"/>
      </p:ext>
    </p:extLst>
  </p:cSld>
  <p:clrMapOvr>
    <a:masterClrMapping/>
  </p:clrMapOvr>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Divider">
    <p:bg>
      <p:bgPr>
        <a:solidFill>
          <a:srgbClr val="192A67"/>
        </a:solidFill>
        <a:effectLst/>
      </p:bgPr>
    </p:bg>
    <p:spTree>
      <p:nvGrpSpPr>
        <p:cNvPr id="1" name=""/>
        <p:cNvGrpSpPr/>
        <p:nvPr/>
      </p:nvGrpSpPr>
      <p:grpSpPr>
        <a:xfrm>
          <a:off x="0" y="0"/>
          <a:ext cx="0" cy="0"/>
          <a:chOff x="0" y="0"/>
          <a:chExt cx="0" cy="0"/>
        </a:xfrm>
      </p:grpSpPr>
      <p:pic>
        <p:nvPicPr>
          <p:cNvPr id="20" name="Picture 19" descr="A close up of a logo&#10;&#10;Description generated with high confidence">
            <a:extLst>
              <a:ext uri="{FF2B5EF4-FFF2-40B4-BE49-F238E27FC236}">
                <a16:creationId xmlns:a16="http://schemas.microsoft.com/office/drawing/2014/main" id="{C7243E7C-E7C2-4ABB-8902-843D991C0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729" y="5077022"/>
            <a:ext cx="11422418" cy="3511296"/>
          </a:xfrm>
          <a:prstGeom prst="rect">
            <a:avLst/>
          </a:prstGeom>
        </p:spPr>
      </p:pic>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3137063" y="5533587"/>
            <a:ext cx="10759438" cy="2953629"/>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Section divider </a:t>
            </a:r>
            <a:br>
              <a:rPr lang="en-US" dirty="0"/>
            </a:br>
            <a:r>
              <a:rPr lang="en-US" dirty="0"/>
              <a:t>Title goes here</a:t>
            </a:r>
          </a:p>
        </p:txBody>
      </p:sp>
      <p:grpSp>
        <p:nvGrpSpPr>
          <p:cNvPr id="12" name="Group 11">
            <a:extLst>
              <a:ext uri="{FF2B5EF4-FFF2-40B4-BE49-F238E27FC236}">
                <a16:creationId xmlns:a16="http://schemas.microsoft.com/office/drawing/2014/main" id="{9C460BD5-BFA0-41BE-97F1-039F1BAFB837}"/>
              </a:ext>
            </a:extLst>
          </p:cNvPr>
          <p:cNvGrpSpPr/>
          <p:nvPr/>
        </p:nvGrpSpPr>
        <p:grpSpPr>
          <a:xfrm>
            <a:off x="-15875" y="13496926"/>
            <a:ext cx="24409402" cy="238124"/>
            <a:chOff x="-7938" y="6748463"/>
            <a:chExt cx="12204701" cy="119062"/>
          </a:xfrm>
        </p:grpSpPr>
        <p:sp>
          <p:nvSpPr>
            <p:cNvPr id="17" name="Rectangle 3">
              <a:extLst>
                <a:ext uri="{FF2B5EF4-FFF2-40B4-BE49-F238E27FC236}">
                  <a16:creationId xmlns:a16="http://schemas.microsoft.com/office/drawing/2014/main" id="{FB9D86C4-FE5B-408D-A214-CCC5FA8BAEBD}"/>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8" name="Rectangle 4">
              <a:extLst>
                <a:ext uri="{FF2B5EF4-FFF2-40B4-BE49-F238E27FC236}">
                  <a16:creationId xmlns:a16="http://schemas.microsoft.com/office/drawing/2014/main" id="{A3BDDF72-B1C9-4309-9807-2A04D8DACD1B}"/>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9" name="Rectangle 5">
              <a:extLst>
                <a:ext uri="{FF2B5EF4-FFF2-40B4-BE49-F238E27FC236}">
                  <a16:creationId xmlns:a16="http://schemas.microsoft.com/office/drawing/2014/main" id="{A1D35C2B-FD67-489F-9340-1CDE16F8CBD0}"/>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3404856091"/>
      </p:ext>
    </p:extLst>
  </p:cSld>
  <p:clrMapOvr>
    <a:masterClrMapping/>
  </p:clrMapOvr>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st Slide">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C34E5C93-4443-4757-970E-C40E26CC7322}"/>
              </a:ext>
            </a:extLst>
          </p:cNvPr>
          <p:cNvSpPr txBox="1">
            <a:spLocks/>
          </p:cNvSpPr>
          <p:nvPr/>
        </p:nvSpPr>
        <p:spPr bwMode="auto">
          <a:xfrm>
            <a:off x="12620626" y="5467642"/>
            <a:ext cx="8496300" cy="246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820738">
              <a:defRPr sz="1500" b="1">
                <a:solidFill>
                  <a:srgbClr val="000000"/>
                </a:solidFill>
                <a:latin typeface="Helvetica Neue" pitchFamily="6" charset="0"/>
                <a:ea typeface="MS PGothic" panose="020B0600070205080204" pitchFamily="34" charset="-128"/>
                <a:sym typeface="Helvetica Neue" pitchFamily="6" charset="0"/>
              </a:defRPr>
            </a:lvl1pPr>
            <a:lvl2pPr algn="ctr" defTabSz="820738">
              <a:defRPr sz="1500" b="1">
                <a:solidFill>
                  <a:srgbClr val="000000"/>
                </a:solidFill>
                <a:latin typeface="Helvetica Neue" pitchFamily="6" charset="0"/>
                <a:ea typeface="MS PGothic" panose="020B0600070205080204" pitchFamily="34" charset="-128"/>
                <a:sym typeface="Helvetica Neue" pitchFamily="6" charset="0"/>
              </a:defRPr>
            </a:lvl2pPr>
            <a:lvl3pPr algn="ctr" defTabSz="820738">
              <a:defRPr sz="1500" b="1">
                <a:solidFill>
                  <a:srgbClr val="000000"/>
                </a:solidFill>
                <a:latin typeface="Helvetica Neue" pitchFamily="6" charset="0"/>
                <a:ea typeface="MS PGothic" panose="020B0600070205080204" pitchFamily="34" charset="-128"/>
                <a:sym typeface="Helvetica Neue" pitchFamily="6" charset="0"/>
              </a:defRPr>
            </a:lvl3pPr>
            <a:lvl4pPr algn="ctr" defTabSz="820738">
              <a:defRPr sz="1500" b="1">
                <a:solidFill>
                  <a:srgbClr val="000000"/>
                </a:solidFill>
                <a:latin typeface="Helvetica Neue" pitchFamily="6" charset="0"/>
                <a:ea typeface="MS PGothic" panose="020B0600070205080204" pitchFamily="34" charset="-128"/>
                <a:sym typeface="Helvetica Neue" pitchFamily="6" charset="0"/>
              </a:defRPr>
            </a:lvl4pPr>
            <a:lvl5pPr algn="ctr" defTabSz="820738">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A strategic analytics partner to the most admired </a:t>
            </a:r>
          </a:p>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fortune 500 companies globally and helps them power every Human decision in the enterprise by bringing analytics &amp; AI to the Decision.</a:t>
            </a:r>
          </a:p>
        </p:txBody>
      </p:sp>
      <p:sp>
        <p:nvSpPr>
          <p:cNvPr id="9" name="Line 6">
            <a:extLst>
              <a:ext uri="{FF2B5EF4-FFF2-40B4-BE49-F238E27FC236}">
                <a16:creationId xmlns:a16="http://schemas.microsoft.com/office/drawing/2014/main" id="{A67FE333-4E98-41ED-935A-FA352533BA75}"/>
              </a:ext>
            </a:extLst>
          </p:cNvPr>
          <p:cNvSpPr>
            <a:spLocks noChangeShapeType="1"/>
          </p:cNvSpPr>
          <p:nvPr/>
        </p:nvSpPr>
        <p:spPr bwMode="auto">
          <a:xfrm flipV="1">
            <a:off x="12087226" y="5737372"/>
            <a:ext cx="0" cy="1968500"/>
          </a:xfrm>
          <a:prstGeom prst="line">
            <a:avLst/>
          </a:prstGeom>
          <a:noFill/>
          <a:ln w="38100" cap="rnd">
            <a:solidFill>
              <a:srgbClr val="53585F"/>
            </a:solidFill>
            <a:prstDash val="sysDot"/>
            <a:round/>
            <a:headEnd/>
            <a:tailEnd/>
          </a:ln>
          <a:extLst>
            <a:ext uri="{909E8E84-426E-40DD-AFC4-6F175D3DCCD1}">
              <a14:hiddenFill xmlns:a14="http://schemas.microsoft.com/office/drawing/2010/main">
                <a:noFill/>
              </a14:hiddenFill>
            </a:ext>
          </a:extLst>
        </p:spPr>
        <p:txBody>
          <a:bodyPr lIns="50790" tIns="50790" rIns="50790" bIns="50790" anchor="ctr"/>
          <a:lstStyle/>
          <a:p>
            <a:endParaRPr lang="en-US" sz="10000"/>
          </a:p>
        </p:txBody>
      </p:sp>
      <p:pic>
        <p:nvPicPr>
          <p:cNvPr id="10" name="Picture 1">
            <a:extLst>
              <a:ext uri="{FF2B5EF4-FFF2-40B4-BE49-F238E27FC236}">
                <a16:creationId xmlns:a16="http://schemas.microsoft.com/office/drawing/2014/main" id="{CA085DAE-539E-4BF4-8A6B-4C8E6A6947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1300" y="5726261"/>
            <a:ext cx="6988176" cy="199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3">
            <a:extLst>
              <a:ext uri="{FF2B5EF4-FFF2-40B4-BE49-F238E27FC236}">
                <a16:creationId xmlns:a16="http://schemas.microsoft.com/office/drawing/2014/main" id="{2D59A93E-D00F-41CF-8FE0-F8974C055DD6}"/>
              </a:ext>
            </a:extLst>
          </p:cNvPr>
          <p:cNvSpPr txBox="1">
            <a:spLocks/>
          </p:cNvSpPr>
          <p:nvPr/>
        </p:nvSpPr>
        <p:spPr bwMode="auto">
          <a:xfrm>
            <a:off x="19960290" y="12607873"/>
            <a:ext cx="3784600" cy="51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457200">
              <a:defRPr sz="1500" b="1">
                <a:solidFill>
                  <a:srgbClr val="000000"/>
                </a:solidFill>
                <a:latin typeface="Helvetica Neue" pitchFamily="6" charset="0"/>
                <a:ea typeface="MS PGothic" panose="020B0600070205080204" pitchFamily="34" charset="-128"/>
                <a:sym typeface="Helvetica Neue" pitchFamily="6" charset="0"/>
              </a:defRPr>
            </a:lvl1pPr>
            <a:lvl2pPr algn="ctr" defTabSz="457200">
              <a:defRPr sz="1500" b="1">
                <a:solidFill>
                  <a:srgbClr val="000000"/>
                </a:solidFill>
                <a:latin typeface="Helvetica Neue" pitchFamily="6" charset="0"/>
                <a:ea typeface="MS PGothic" panose="020B0600070205080204" pitchFamily="34" charset="-128"/>
                <a:sym typeface="Helvetica Neue" pitchFamily="6" charset="0"/>
              </a:defRPr>
            </a:lvl2pPr>
            <a:lvl3pPr algn="ctr" defTabSz="457200">
              <a:defRPr sz="1500" b="1">
                <a:solidFill>
                  <a:srgbClr val="000000"/>
                </a:solidFill>
                <a:latin typeface="Helvetica Neue" pitchFamily="6" charset="0"/>
                <a:ea typeface="MS PGothic" panose="020B0600070205080204" pitchFamily="34" charset="-128"/>
                <a:sym typeface="Helvetica Neue" pitchFamily="6" charset="0"/>
              </a:defRPr>
            </a:lvl3pPr>
            <a:lvl4pPr algn="ctr" defTabSz="457200">
              <a:defRPr sz="1500" b="1">
                <a:solidFill>
                  <a:srgbClr val="000000"/>
                </a:solidFill>
                <a:latin typeface="Helvetica Neue" pitchFamily="6" charset="0"/>
                <a:ea typeface="MS PGothic" panose="020B0600070205080204" pitchFamily="34" charset="-128"/>
                <a:sym typeface="Helvetica Neue" pitchFamily="6" charset="0"/>
              </a:defRPr>
            </a:lvl4pPr>
            <a:lvl5pPr algn="ctr" defTabSz="457200">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r>
              <a:rPr lang="en-US" altLang="en-US" sz="2400" b="0" dirty="0">
                <a:solidFill>
                  <a:srgbClr val="53585F"/>
                </a:solidFill>
                <a:latin typeface="Calibri" panose="020F0502020204030204" pitchFamily="34" charset="0"/>
                <a:sym typeface="Calibri" panose="020F0502020204030204" pitchFamily="34" charset="0"/>
              </a:rPr>
              <a:t>www.fractalanalytics.com</a:t>
            </a:r>
          </a:p>
        </p:txBody>
      </p:sp>
      <p:sp>
        <p:nvSpPr>
          <p:cNvPr id="17" name="Freeform 6">
            <a:hlinkClick r:id="rId3"/>
            <a:extLst>
              <a:ext uri="{FF2B5EF4-FFF2-40B4-BE49-F238E27FC236}">
                <a16:creationId xmlns:a16="http://schemas.microsoft.com/office/drawing/2014/main" id="{A2F3976C-F699-4893-BC32-EBA2DD690DCE}"/>
              </a:ext>
            </a:extLst>
          </p:cNvPr>
          <p:cNvSpPr>
            <a:spLocks noEditPoints="1"/>
          </p:cNvSpPr>
          <p:nvPr/>
        </p:nvSpPr>
        <p:spPr bwMode="auto">
          <a:xfrm>
            <a:off x="17397826" y="12562272"/>
            <a:ext cx="564536" cy="611756"/>
          </a:xfrm>
          <a:custGeom>
            <a:avLst/>
            <a:gdLst>
              <a:gd name="T0" fmla="*/ 6321 w 8634"/>
              <a:gd name="T1" fmla="*/ 3305 h 9592"/>
              <a:gd name="T2" fmla="*/ 6622 w 8634"/>
              <a:gd name="T3" fmla="*/ 3222 h 9592"/>
              <a:gd name="T4" fmla="*/ 6304 w 8634"/>
              <a:gd name="T5" fmla="*/ 3665 h 9592"/>
              <a:gd name="T6" fmla="*/ 5563 w 8634"/>
              <a:gd name="T7" fmla="*/ 5255 h 9592"/>
              <a:gd name="T8" fmla="*/ 4494 w 8634"/>
              <a:gd name="T9" fmla="*/ 5709 h 9592"/>
              <a:gd name="T10" fmla="*/ 3218 w 8634"/>
              <a:gd name="T11" fmla="*/ 5420 h 9592"/>
              <a:gd name="T12" fmla="*/ 3739 w 8634"/>
              <a:gd name="T13" fmla="*/ 5338 h 9592"/>
              <a:gd name="T14" fmla="*/ 4172 w 8634"/>
              <a:gd name="T15" fmla="*/ 5136 h 9592"/>
              <a:gd name="T16" fmla="*/ 3575 w 8634"/>
              <a:gd name="T17" fmla="*/ 4644 h 9592"/>
              <a:gd name="T18" fmla="*/ 3600 w 8634"/>
              <a:gd name="T19" fmla="*/ 4634 h 9592"/>
              <a:gd name="T20" fmla="*/ 3818 w 8634"/>
              <a:gd name="T21" fmla="*/ 4598 h 9592"/>
              <a:gd name="T22" fmla="*/ 3295 w 8634"/>
              <a:gd name="T23" fmla="*/ 3892 h 9592"/>
              <a:gd name="T24" fmla="*/ 3558 w 8634"/>
              <a:gd name="T25" fmla="*/ 3942 h 9592"/>
              <a:gd name="T26" fmla="*/ 3412 w 8634"/>
              <a:gd name="T27" fmla="*/ 3003 h 9592"/>
              <a:gd name="T28" fmla="*/ 3991 w 8634"/>
              <a:gd name="T29" fmla="*/ 3486 h 9592"/>
              <a:gd name="T30" fmla="*/ 4863 w 8634"/>
              <a:gd name="T31" fmla="*/ 3748 h 9592"/>
              <a:gd name="T32" fmla="*/ 6009 w 8634"/>
              <a:gd name="T33" fmla="*/ 3024 h 9592"/>
              <a:gd name="T34" fmla="*/ 6538 w 8634"/>
              <a:gd name="T35" fmla="*/ 2936 h 9592"/>
              <a:gd name="T36" fmla="*/ 6321 w 8634"/>
              <a:gd name="T37" fmla="*/ 3305 h 9592"/>
              <a:gd name="T38" fmla="*/ 8393 w 8634"/>
              <a:gd name="T39" fmla="*/ 4538 h 9592"/>
              <a:gd name="T40" fmla="*/ 3555 w 8634"/>
              <a:gd name="T41" fmla="*/ 990 h 9592"/>
              <a:gd name="T42" fmla="*/ 1699 w 8634"/>
              <a:gd name="T43" fmla="*/ 2664 h 9592"/>
              <a:gd name="T44" fmla="*/ 7236 w 8634"/>
              <a:gd name="T45" fmla="*/ 6930 h 9592"/>
              <a:gd name="T46" fmla="*/ 8393 w 8634"/>
              <a:gd name="T47" fmla="*/ 4538 h 9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4" h="9592">
                <a:moveTo>
                  <a:pt x="6321" y="3305"/>
                </a:moveTo>
                <a:lnTo>
                  <a:pt x="6622" y="3222"/>
                </a:lnTo>
                <a:cubicBezTo>
                  <a:pt x="6520" y="3400"/>
                  <a:pt x="6336" y="3508"/>
                  <a:pt x="6304" y="3665"/>
                </a:cubicBezTo>
                <a:cubicBezTo>
                  <a:pt x="6198" y="4171"/>
                  <a:pt x="6196" y="4748"/>
                  <a:pt x="5563" y="5255"/>
                </a:cubicBezTo>
                <a:cubicBezTo>
                  <a:pt x="5297" y="5468"/>
                  <a:pt x="4960" y="5664"/>
                  <a:pt x="4494" y="5709"/>
                </a:cubicBezTo>
                <a:cubicBezTo>
                  <a:pt x="4093" y="5749"/>
                  <a:pt x="3440" y="5639"/>
                  <a:pt x="3218" y="5420"/>
                </a:cubicBezTo>
                <a:cubicBezTo>
                  <a:pt x="3350" y="5361"/>
                  <a:pt x="3576" y="5384"/>
                  <a:pt x="3739" y="5338"/>
                </a:cubicBezTo>
                <a:cubicBezTo>
                  <a:pt x="3916" y="5289"/>
                  <a:pt x="4054" y="5210"/>
                  <a:pt x="4172" y="5136"/>
                </a:cubicBezTo>
                <a:cubicBezTo>
                  <a:pt x="4013" y="5025"/>
                  <a:pt x="3707" y="5000"/>
                  <a:pt x="3575" y="4644"/>
                </a:cubicBezTo>
                <a:cubicBezTo>
                  <a:pt x="3583" y="4639"/>
                  <a:pt x="3596" y="4626"/>
                  <a:pt x="3600" y="4634"/>
                </a:cubicBezTo>
                <a:lnTo>
                  <a:pt x="3818" y="4598"/>
                </a:lnTo>
                <a:cubicBezTo>
                  <a:pt x="3508" y="4393"/>
                  <a:pt x="3360" y="4352"/>
                  <a:pt x="3295" y="3892"/>
                </a:cubicBezTo>
                <a:lnTo>
                  <a:pt x="3558" y="3942"/>
                </a:lnTo>
                <a:cubicBezTo>
                  <a:pt x="3373" y="3718"/>
                  <a:pt x="3184" y="3367"/>
                  <a:pt x="3412" y="3003"/>
                </a:cubicBezTo>
                <a:cubicBezTo>
                  <a:pt x="3614" y="3174"/>
                  <a:pt x="3609" y="3272"/>
                  <a:pt x="3991" y="3486"/>
                </a:cubicBezTo>
                <a:cubicBezTo>
                  <a:pt x="4253" y="3632"/>
                  <a:pt x="4505" y="3715"/>
                  <a:pt x="4863" y="3748"/>
                </a:cubicBezTo>
                <a:cubicBezTo>
                  <a:pt x="4837" y="3016"/>
                  <a:pt x="5390" y="2650"/>
                  <a:pt x="6009" y="3024"/>
                </a:cubicBezTo>
                <a:cubicBezTo>
                  <a:pt x="6201" y="3141"/>
                  <a:pt x="6311" y="3009"/>
                  <a:pt x="6538" y="2936"/>
                </a:cubicBezTo>
                <a:cubicBezTo>
                  <a:pt x="6481" y="3106"/>
                  <a:pt x="6394" y="3160"/>
                  <a:pt x="6321" y="3305"/>
                </a:cubicBezTo>
                <a:close/>
                <a:moveTo>
                  <a:pt x="8393" y="4538"/>
                </a:moveTo>
                <a:cubicBezTo>
                  <a:pt x="8634" y="2125"/>
                  <a:pt x="6090" y="0"/>
                  <a:pt x="3555" y="990"/>
                </a:cubicBezTo>
                <a:cubicBezTo>
                  <a:pt x="2733" y="1311"/>
                  <a:pt x="2094" y="1889"/>
                  <a:pt x="1699" y="2664"/>
                </a:cubicBezTo>
                <a:cubicBezTo>
                  <a:pt x="0" y="5997"/>
                  <a:pt x="3979" y="9592"/>
                  <a:pt x="7236" y="6930"/>
                </a:cubicBezTo>
                <a:cubicBezTo>
                  <a:pt x="7915" y="6376"/>
                  <a:pt x="8302" y="5446"/>
                  <a:pt x="8393" y="4538"/>
                </a:cubicBezTo>
                <a:close/>
              </a:path>
            </a:pathLst>
          </a:custGeom>
          <a:solidFill>
            <a:srgbClr val="00B0F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sp>
        <p:nvSpPr>
          <p:cNvPr id="18" name="Freeform 11">
            <a:hlinkClick r:id="rId4"/>
            <a:extLst>
              <a:ext uri="{FF2B5EF4-FFF2-40B4-BE49-F238E27FC236}">
                <a16:creationId xmlns:a16="http://schemas.microsoft.com/office/drawing/2014/main" id="{D9376647-0F3C-4639-8DAB-2D92ABD8BAD9}"/>
              </a:ext>
            </a:extLst>
          </p:cNvPr>
          <p:cNvSpPr>
            <a:spLocks noEditPoints="1"/>
          </p:cNvSpPr>
          <p:nvPr/>
        </p:nvSpPr>
        <p:spPr bwMode="auto">
          <a:xfrm>
            <a:off x="18115134" y="12632414"/>
            <a:ext cx="481216" cy="471472"/>
          </a:xfrm>
          <a:custGeom>
            <a:avLst/>
            <a:gdLst>
              <a:gd name="T0" fmla="*/ 1829 w 7029"/>
              <a:gd name="T1" fmla="*/ 2378 h 7017"/>
              <a:gd name="T2" fmla="*/ 2499 w 7029"/>
              <a:gd name="T3" fmla="*/ 2376 h 7017"/>
              <a:gd name="T4" fmla="*/ 2495 w 7029"/>
              <a:gd name="T5" fmla="*/ 4751 h 7017"/>
              <a:gd name="T6" fmla="*/ 1829 w 7029"/>
              <a:gd name="T7" fmla="*/ 4741 h 7017"/>
              <a:gd name="T8" fmla="*/ 1829 w 7029"/>
              <a:gd name="T9" fmla="*/ 2378 h 7017"/>
              <a:gd name="T10" fmla="*/ 3807 w 7029"/>
              <a:gd name="T11" fmla="*/ 2623 h 7017"/>
              <a:gd name="T12" fmla="*/ 5220 w 7029"/>
              <a:gd name="T13" fmla="*/ 2756 h 7017"/>
              <a:gd name="T14" fmla="*/ 5359 w 7029"/>
              <a:gd name="T15" fmla="*/ 4751 h 7017"/>
              <a:gd name="T16" fmla="*/ 4688 w 7029"/>
              <a:gd name="T17" fmla="*/ 4739 h 7017"/>
              <a:gd name="T18" fmla="*/ 4688 w 7029"/>
              <a:gd name="T19" fmla="*/ 3585 h 7017"/>
              <a:gd name="T20" fmla="*/ 4216 w 7029"/>
              <a:gd name="T21" fmla="*/ 2871 h 7017"/>
              <a:gd name="T22" fmla="*/ 3788 w 7029"/>
              <a:gd name="T23" fmla="*/ 3621 h 7017"/>
              <a:gd name="T24" fmla="*/ 3788 w 7029"/>
              <a:gd name="T25" fmla="*/ 4750 h 7017"/>
              <a:gd name="T26" fmla="*/ 3119 w 7029"/>
              <a:gd name="T27" fmla="*/ 4746 h 7017"/>
              <a:gd name="T28" fmla="*/ 3123 w 7029"/>
              <a:gd name="T29" fmla="*/ 2377 h 7017"/>
              <a:gd name="T30" fmla="*/ 3807 w 7029"/>
              <a:gd name="T31" fmla="*/ 2623 h 7017"/>
              <a:gd name="T32" fmla="*/ 2078 w 7029"/>
              <a:gd name="T33" fmla="*/ 1430 h 7017"/>
              <a:gd name="T34" fmla="*/ 2300 w 7029"/>
              <a:gd name="T35" fmla="*/ 2167 h 7017"/>
              <a:gd name="T36" fmla="*/ 2078 w 7029"/>
              <a:gd name="T37" fmla="*/ 1430 h 7017"/>
              <a:gd name="T38" fmla="*/ 3018 w 7029"/>
              <a:gd name="T39" fmla="*/ 294 h 7017"/>
              <a:gd name="T40" fmla="*/ 288 w 7029"/>
              <a:gd name="T41" fmla="*/ 3992 h 7017"/>
              <a:gd name="T42" fmla="*/ 4023 w 7029"/>
              <a:gd name="T43" fmla="*/ 6708 h 7017"/>
              <a:gd name="T44" fmla="*/ 6733 w 7029"/>
              <a:gd name="T45" fmla="*/ 3005 h 7017"/>
              <a:gd name="T46" fmla="*/ 3018 w 7029"/>
              <a:gd name="T47" fmla="*/ 294 h 7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29" h="7017">
                <a:moveTo>
                  <a:pt x="1829" y="2378"/>
                </a:moveTo>
                <a:lnTo>
                  <a:pt x="2499" y="2376"/>
                </a:lnTo>
                <a:lnTo>
                  <a:pt x="2495" y="4751"/>
                </a:lnTo>
                <a:lnTo>
                  <a:pt x="1829" y="4741"/>
                </a:lnTo>
                <a:lnTo>
                  <a:pt x="1829" y="2378"/>
                </a:lnTo>
                <a:close/>
                <a:moveTo>
                  <a:pt x="3807" y="2623"/>
                </a:moveTo>
                <a:cubicBezTo>
                  <a:pt x="4148" y="2196"/>
                  <a:pt x="4940" y="2286"/>
                  <a:pt x="5220" y="2756"/>
                </a:cubicBezTo>
                <a:cubicBezTo>
                  <a:pt x="5446" y="3134"/>
                  <a:pt x="5370" y="4239"/>
                  <a:pt x="5359" y="4751"/>
                </a:cubicBezTo>
                <a:lnTo>
                  <a:pt x="4688" y="4739"/>
                </a:lnTo>
                <a:cubicBezTo>
                  <a:pt x="4691" y="4355"/>
                  <a:pt x="4688" y="3970"/>
                  <a:pt x="4688" y="3585"/>
                </a:cubicBezTo>
                <a:cubicBezTo>
                  <a:pt x="4688" y="3207"/>
                  <a:pt x="4670" y="2818"/>
                  <a:pt x="4216" y="2871"/>
                </a:cubicBezTo>
                <a:cubicBezTo>
                  <a:pt x="3845" y="2913"/>
                  <a:pt x="3786" y="3247"/>
                  <a:pt x="3788" y="3621"/>
                </a:cubicBezTo>
                <a:cubicBezTo>
                  <a:pt x="3790" y="3997"/>
                  <a:pt x="3788" y="4374"/>
                  <a:pt x="3788" y="4750"/>
                </a:cubicBezTo>
                <a:lnTo>
                  <a:pt x="3119" y="4746"/>
                </a:lnTo>
                <a:lnTo>
                  <a:pt x="3123" y="2377"/>
                </a:lnTo>
                <a:cubicBezTo>
                  <a:pt x="3927" y="2374"/>
                  <a:pt x="3741" y="2318"/>
                  <a:pt x="3807" y="2623"/>
                </a:cubicBezTo>
                <a:close/>
                <a:moveTo>
                  <a:pt x="2078" y="1430"/>
                </a:moveTo>
                <a:cubicBezTo>
                  <a:pt x="2577" y="1304"/>
                  <a:pt x="2732" y="2029"/>
                  <a:pt x="2300" y="2167"/>
                </a:cubicBezTo>
                <a:cubicBezTo>
                  <a:pt x="1779" y="2333"/>
                  <a:pt x="1529" y="1568"/>
                  <a:pt x="2078" y="1430"/>
                </a:cubicBezTo>
                <a:close/>
                <a:moveTo>
                  <a:pt x="3018" y="294"/>
                </a:moveTo>
                <a:cubicBezTo>
                  <a:pt x="1398" y="540"/>
                  <a:pt x="0" y="2030"/>
                  <a:pt x="288" y="3992"/>
                </a:cubicBezTo>
                <a:cubicBezTo>
                  <a:pt x="525" y="5610"/>
                  <a:pt x="2082" y="7017"/>
                  <a:pt x="4023" y="6708"/>
                </a:cubicBezTo>
                <a:cubicBezTo>
                  <a:pt x="5629" y="6453"/>
                  <a:pt x="7029" y="4935"/>
                  <a:pt x="6733" y="3005"/>
                </a:cubicBezTo>
                <a:cubicBezTo>
                  <a:pt x="6484" y="1382"/>
                  <a:pt x="4950" y="0"/>
                  <a:pt x="3018" y="294"/>
                </a:cubicBezTo>
                <a:close/>
              </a:path>
            </a:pathLst>
          </a:custGeom>
          <a:solidFill>
            <a:srgbClr val="0070C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pic>
        <p:nvPicPr>
          <p:cNvPr id="19" name="Picture 15">
            <a:hlinkClick r:id="rId5"/>
            <a:extLst>
              <a:ext uri="{FF2B5EF4-FFF2-40B4-BE49-F238E27FC236}">
                <a16:creationId xmlns:a16="http://schemas.microsoft.com/office/drawing/2014/main" id="{CE1A4216-7C81-4649-9061-9884AA486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9122" y="12670269"/>
            <a:ext cx="791532" cy="39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9565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_Logo">
    <p:spTree>
      <p:nvGrpSpPr>
        <p:cNvPr id="1" name=""/>
        <p:cNvGrpSpPr/>
        <p:nvPr/>
      </p:nvGrpSpPr>
      <p:grpSpPr>
        <a:xfrm>
          <a:off x="0" y="0"/>
          <a:ext cx="0" cy="0"/>
          <a:chOff x="0" y="0"/>
          <a:chExt cx="0" cy="0"/>
        </a:xfrm>
      </p:grpSpPr>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a:extLst>
              <a:ext uri="{FF2B5EF4-FFF2-40B4-BE49-F238E27FC236}">
                <a16:creationId xmlns:a16="http://schemas.microsoft.com/office/drawing/2014/main" id="{9C05C310-B5F3-4E39-9F92-A2E4757CF25A}"/>
              </a:ext>
            </a:extLst>
          </p:cNvPr>
          <p:cNvSpPr>
            <a:spLocks noGrp="1"/>
          </p:cNvSpPr>
          <p:nvPr>
            <p:ph type="title"/>
          </p:nvPr>
        </p:nvSpPr>
        <p:spPr>
          <a:xfrm>
            <a:off x="1689100" y="355600"/>
            <a:ext cx="2100580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2736897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6"/>
            <a:ext cx="23242424" cy="131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ctr" anchorCtr="0" compatLnSpc="1">
            <a:prstTxWarp prst="textNoShape">
              <a:avLst/>
            </a:prstTxWarp>
            <a:noAutofit/>
          </a:bodyPr>
          <a:lstStyle>
            <a:lvl1pPr>
              <a:defRPr lang="en-US" sz="5600" b="1"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Tree>
    <p:extLst>
      <p:ext uri="{BB962C8B-B14F-4D97-AF65-F5344CB8AC3E}">
        <p14:creationId xmlns:p14="http://schemas.microsoft.com/office/powerpoint/2010/main" val="716291227"/>
      </p:ext>
    </p:extLst>
  </p:cSld>
  <p:clrMapOvr>
    <a:masterClrMapping/>
  </p:clrMapOvr>
  <p:hf hdr="0" ftr="0" dt="0"/>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marL="0" marR="0" lvl="0" indent="0" algn="ctr" defTabSz="825500" rtl="0" eaLnBrk="1" fontAlgn="base" latinLnBrk="0" hangingPunct="0">
              <a:lnSpc>
                <a:spcPct val="100000"/>
              </a:lnSpc>
              <a:spcBef>
                <a:spcPct val="0"/>
              </a:spcBef>
              <a:spcAft>
                <a:spcPct val="0"/>
              </a:spcAft>
              <a:buClrTx/>
              <a:buSzTx/>
              <a:buFontTx/>
              <a:buNone/>
              <a:tabLst/>
              <a:defRPr/>
            </a:pPr>
            <a:fld id="{97241006-ECD6-4F06-AF28-5ADAA32A8463}" type="slidenum">
              <a:rPr kumimoji="0" lang="en-US" sz="1600" b="0" i="0" u="none" strike="noStrike" kern="1200" cap="none" spc="0" normalizeH="0" baseline="0" noProof="0" dirty="0" smtClean="0">
                <a:ln>
                  <a:noFill/>
                </a:ln>
                <a:solidFill>
                  <a:srgbClr val="52555D"/>
                </a:solidFill>
                <a:effectLst/>
                <a:uLnTx/>
                <a:uFillTx/>
                <a:latin typeface="Calibri" panose="020F0502020204030204" pitchFamily="34" charset="0"/>
                <a:ea typeface="MS PGothic" panose="020B0600070205080204" pitchFamily="34" charset="-128"/>
                <a:cs typeface="+mn-cs"/>
                <a:sym typeface="Helvetica Neue" pitchFamily="6" charset="0"/>
              </a:rPr>
              <a:pPr marL="0" marR="0" lvl="0" indent="0" algn="ctr" defTabSz="825500" rtl="0" eaLnBrk="1"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rgbClr val="52555D"/>
              </a:solidFill>
              <a:effectLst/>
              <a:uLnTx/>
              <a:uFillTx/>
              <a:latin typeface="Calibri" panose="020F0502020204030204" pitchFamily="34" charset="0"/>
              <a:ea typeface="MS PGothic" panose="020B0600070205080204" pitchFamily="34" charset="-128"/>
              <a:cs typeface="+mn-cs"/>
              <a:sym typeface="Helvetica Neue" pitchFamily="6" charset="0"/>
            </a:endParaRPr>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7"/>
            <a:ext cx="23242424"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Neue Medium" pitchFamily="6" charset="0"/>
                <a:ea typeface="MS PGothic" panose="020B0600070205080204" pitchFamily="34" charset="-128"/>
                <a:cs typeface="+mn-cs"/>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Neue Medium" pitchFamily="6" charset="0"/>
                <a:ea typeface="MS PGothic" panose="020B0600070205080204" pitchFamily="34" charset="-128"/>
                <a:cs typeface="+mn-cs"/>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FF"/>
                </a:solidFill>
                <a:effectLst/>
                <a:uLnTx/>
                <a:uFillTx/>
                <a:latin typeface="Helvetica Neue Medium" pitchFamily="6" charset="0"/>
                <a:ea typeface="MS PGothic" panose="020B0600070205080204" pitchFamily="34" charset="-128"/>
                <a:cs typeface="+mn-cs"/>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74C55"/>
                </a:solidFill>
                <a:effectLst/>
                <a:uLnTx/>
                <a:uFillTx/>
                <a:latin typeface="Calibri" panose="020F0502020204030204"/>
                <a:ea typeface="+mn-ea"/>
                <a:cs typeface="Arial" pitchFamily="34" charset="0"/>
                <a:sym typeface="Helvetica Neue" pitchFamily="6" charset="0"/>
              </a:rPr>
              <a:t>© 2018 Fractal Analytics Inc. All rights reserved | Confidential</a:t>
            </a:r>
          </a:p>
        </p:txBody>
      </p:sp>
    </p:spTree>
    <p:extLst>
      <p:ext uri="{BB962C8B-B14F-4D97-AF65-F5344CB8AC3E}">
        <p14:creationId xmlns:p14="http://schemas.microsoft.com/office/powerpoint/2010/main" val="1093203687"/>
      </p:ext>
    </p:extLst>
  </p:cSld>
  <p:clrMapOvr>
    <a:masterClrMapping/>
  </p:clrMapOvr>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ck with Title">
    <p:bg>
      <p:bgPr>
        <a:solidFill>
          <a:srgbClr val="00000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3430" y="80086"/>
            <a:ext cx="21962536" cy="1591056"/>
          </a:xfrm>
          <a:prstGeom prst="rect">
            <a:avLst/>
          </a:prstGeom>
        </p:spPr>
        <p:txBody>
          <a:bodyPr wrap="square" anchor="ctr">
            <a:noAutofit/>
          </a:bodyPr>
          <a:lstStyle>
            <a:lvl1pPr algn="ctr">
              <a:defRPr sz="4800" b="1" baseline="0">
                <a:solidFill>
                  <a:schemeClr val="bg1"/>
                </a:solidFill>
                <a:latin typeface="Arial" pitchFamily="34" charset="0"/>
                <a:cs typeface="Arial" pitchFamily="34" charset="0"/>
              </a:defRPr>
            </a:lvl1pPr>
          </a:lstStyle>
          <a:p>
            <a:r>
              <a:rPr lang="en-US" dirty="0"/>
              <a:t>Click to edit title</a:t>
            </a:r>
          </a:p>
        </p:txBody>
      </p:sp>
    </p:spTree>
    <p:extLst>
      <p:ext uri="{BB962C8B-B14F-4D97-AF65-F5344CB8AC3E}">
        <p14:creationId xmlns:p14="http://schemas.microsoft.com/office/powerpoint/2010/main" val="17451122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7738B3F-CE6F-42B3-BE6A-76A9AD8B1703}"/>
              </a:ext>
            </a:extLst>
          </p:cNvPr>
          <p:cNvSpPr>
            <a:spLocks noGrp="1"/>
          </p:cNvSpPr>
          <p:nvPr>
            <p:ph type="title" hasCustomPrompt="1"/>
          </p:nvPr>
        </p:nvSpPr>
        <p:spPr>
          <a:xfrm>
            <a:off x="2721148" y="9007314"/>
            <a:ext cx="18500552" cy="590931"/>
          </a:xfrm>
          <a:prstGeom prst="rect">
            <a:avLst/>
          </a:prstGeom>
          <a:noFill/>
        </p:spPr>
        <p:txBody>
          <a:bodyPr wrap="square" rtlCol="0" anchor="ctr">
            <a:spAutoFit/>
          </a:bodyPr>
          <a:lstStyle>
            <a:lvl1pPr marL="0" indent="0">
              <a:defRPr lang="en-US" sz="3600" b="0" dirty="0">
                <a:solidFill>
                  <a:schemeClr val="accent4"/>
                </a:solidFill>
                <a:latin typeface="Calibri" panose="020F0502020204030204" pitchFamily="34" charset="0"/>
                <a:ea typeface="MS PGothic" panose="020B0600070205080204" pitchFamily="34" charset="-128"/>
                <a:cs typeface="+mn-cs"/>
              </a:defRPr>
            </a:lvl1pPr>
          </a:lstStyle>
          <a:p>
            <a:pPr marL="457200" lvl="0" indent="-457200" defTabSz="822326" eaLnBrk="0" fontAlgn="base" hangingPunct="0">
              <a:spcAft>
                <a:spcPct val="0"/>
              </a:spcAft>
              <a:buFont typeface="Arial" panose="020B0604020202020204" pitchFamily="34" charset="0"/>
            </a:pPr>
            <a:r>
              <a:rPr lang="en-US" dirty="0"/>
              <a:t>Presenter Name</a:t>
            </a:r>
          </a:p>
        </p:txBody>
      </p:sp>
      <p:pic>
        <p:nvPicPr>
          <p:cNvPr id="11" name="Picture 10">
            <a:extLst>
              <a:ext uri="{FF2B5EF4-FFF2-40B4-BE49-F238E27FC236}">
                <a16:creationId xmlns:a16="http://schemas.microsoft.com/office/drawing/2014/main" id="{5B673639-2F00-4277-9720-1D117B45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355" y="3156708"/>
            <a:ext cx="11432046" cy="3514256"/>
          </a:xfrm>
          <a:prstGeom prst="rect">
            <a:avLst/>
          </a:prstGeom>
        </p:spPr>
      </p:pic>
      <p:sp>
        <p:nvSpPr>
          <p:cNvPr id="3" name="Subtitle 2">
            <a:extLst>
              <a:ext uri="{FF2B5EF4-FFF2-40B4-BE49-F238E27FC236}">
                <a16:creationId xmlns:a16="http://schemas.microsoft.com/office/drawing/2014/main" id="{BEA7D0E3-D319-4C53-BD17-5A410FFAF687}"/>
              </a:ext>
            </a:extLst>
          </p:cNvPr>
          <p:cNvSpPr>
            <a:spLocks noGrp="1"/>
          </p:cNvSpPr>
          <p:nvPr>
            <p:ph type="subTitle" idx="1" hasCustomPrompt="1"/>
          </p:nvPr>
        </p:nvSpPr>
        <p:spPr>
          <a:xfrm>
            <a:off x="2721147" y="7785372"/>
            <a:ext cx="18498738" cy="978729"/>
          </a:xfrm>
          <a:prstGeom prst="rect">
            <a:avLst/>
          </a:prstGeom>
          <a:noFill/>
        </p:spPr>
        <p:txBody>
          <a:bodyPr wrap="square" rtlCol="0" anchor="b">
            <a:spAutoFit/>
          </a:bodyPr>
          <a:lstStyle>
            <a:lvl1pPr marL="0" indent="0">
              <a:buNone/>
              <a:defRPr lang="en-US" sz="6400" b="0" dirty="0">
                <a:ln>
                  <a:noFill/>
                </a:ln>
                <a:solidFill>
                  <a:schemeClr val="accent4"/>
                </a:solidFill>
                <a:latin typeface="Calibri" panose="020F0502020204030204" pitchFamily="34" charset="0"/>
                <a:ea typeface="MS PGothic" panose="020B0600070205080204" pitchFamily="34" charset="-128"/>
              </a:defRPr>
            </a:lvl1pPr>
          </a:lstStyle>
          <a:p>
            <a:pPr marL="457200" lvl="0" indent="-457200" defTabSz="822326" eaLnBrk="0" fontAlgn="base" hangingPunct="0">
              <a:spcBef>
                <a:spcPct val="0"/>
              </a:spcBef>
              <a:spcAft>
                <a:spcPct val="0"/>
              </a:spcAft>
            </a:pPr>
            <a:r>
              <a:rPr lang="en-US" dirty="0"/>
              <a:t>Click to edit Title</a:t>
            </a:r>
          </a:p>
        </p:txBody>
      </p:sp>
      <p:grpSp>
        <p:nvGrpSpPr>
          <p:cNvPr id="17" name="Group 16">
            <a:extLst>
              <a:ext uri="{FF2B5EF4-FFF2-40B4-BE49-F238E27FC236}">
                <a16:creationId xmlns:a16="http://schemas.microsoft.com/office/drawing/2014/main" id="{58F6D342-4C03-4B5A-B5EB-8E74F6FDB290}"/>
              </a:ext>
            </a:extLst>
          </p:cNvPr>
          <p:cNvGrpSpPr/>
          <p:nvPr/>
        </p:nvGrpSpPr>
        <p:grpSpPr>
          <a:xfrm>
            <a:off x="-15875" y="13496926"/>
            <a:ext cx="24409402" cy="238124"/>
            <a:chOff x="-7938" y="6748463"/>
            <a:chExt cx="12204701" cy="119062"/>
          </a:xfrm>
        </p:grpSpPr>
        <p:sp>
          <p:nvSpPr>
            <p:cNvPr id="19" name="Rectangle 3">
              <a:extLst>
                <a:ext uri="{FF2B5EF4-FFF2-40B4-BE49-F238E27FC236}">
                  <a16:creationId xmlns:a16="http://schemas.microsoft.com/office/drawing/2014/main" id="{90B5701E-7B0C-416E-849C-FA3517C42ADE}"/>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0" name="Rectangle 4">
              <a:extLst>
                <a:ext uri="{FF2B5EF4-FFF2-40B4-BE49-F238E27FC236}">
                  <a16:creationId xmlns:a16="http://schemas.microsoft.com/office/drawing/2014/main" id="{905BE0B7-115B-4C99-BA9D-BD6C3FE10F1F}"/>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1" name="Rectangle 5">
              <a:extLst>
                <a:ext uri="{FF2B5EF4-FFF2-40B4-BE49-F238E27FC236}">
                  <a16:creationId xmlns:a16="http://schemas.microsoft.com/office/drawing/2014/main" id="{527C30D2-A90A-46FB-96F9-52B6D694F56C}"/>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
        <p:nvSpPr>
          <p:cNvPr id="26" name="Text Placeholder 25">
            <a:extLst>
              <a:ext uri="{FF2B5EF4-FFF2-40B4-BE49-F238E27FC236}">
                <a16:creationId xmlns:a16="http://schemas.microsoft.com/office/drawing/2014/main" id="{9839C3A3-4422-40F9-A7EB-B37293AB4752}"/>
              </a:ext>
            </a:extLst>
          </p:cNvPr>
          <p:cNvSpPr>
            <a:spLocks noGrp="1"/>
          </p:cNvSpPr>
          <p:nvPr>
            <p:ph type="body" sz="quarter" idx="10" hasCustomPrompt="1"/>
          </p:nvPr>
        </p:nvSpPr>
        <p:spPr>
          <a:xfrm>
            <a:off x="2721148" y="9887624"/>
            <a:ext cx="11150600" cy="480131"/>
          </a:xfrm>
          <a:prstGeom prst="rect">
            <a:avLst/>
          </a:prstGeom>
          <a:noFill/>
        </p:spPr>
        <p:txBody>
          <a:bodyPr wrap="square" rtlCol="0" anchor="ctr">
            <a:spAutoFit/>
          </a:bodyPr>
          <a:lstStyle>
            <a:lvl1pPr marL="0" indent="0">
              <a:buNone/>
              <a:defRPr lang="en-US" sz="2800" b="0" i="0" dirty="0" smtClean="0">
                <a:solidFill>
                  <a:schemeClr val="accent4"/>
                </a:solidFill>
                <a:latin typeface="Calibri" panose="020F0502020204030204" pitchFamily="34" charset="0"/>
                <a:ea typeface="MS PGothic" panose="020B0600070205080204" pitchFamily="34" charset="-128"/>
              </a:defRPr>
            </a:lvl1pPr>
            <a:lvl2pPr marL="914400" indent="0">
              <a:buNone/>
              <a:defRPr lang="en-US" dirty="0" smtClean="0"/>
            </a:lvl2pPr>
            <a:lvl3pPr>
              <a:defRPr lang="en-US" dirty="0" smtClean="0"/>
            </a:lvl3pPr>
            <a:lvl4pPr>
              <a:defRPr lang="en-US" dirty="0" smtClean="0"/>
            </a:lvl4pPr>
            <a:lvl5pPr>
              <a:defRPr lang="en-US" dirty="0"/>
            </a:lvl5pPr>
          </a:lstStyle>
          <a:p>
            <a:pPr marL="457200" lvl="0" indent="-457200" defTabSz="822326" eaLnBrk="0" fontAlgn="base" hangingPunct="0">
              <a:spcBef>
                <a:spcPct val="0"/>
              </a:spcBef>
              <a:spcAft>
                <a:spcPct val="0"/>
              </a:spcAft>
            </a:pPr>
            <a:r>
              <a:rPr lang="en-US" dirty="0"/>
              <a:t>Month/Day/Year</a:t>
            </a:r>
          </a:p>
        </p:txBody>
      </p:sp>
      <p:pic>
        <p:nvPicPr>
          <p:cNvPr id="10" name="Picture 8" descr="pasted-image.pdf">
            <a:extLst>
              <a:ext uri="{FF2B5EF4-FFF2-40B4-BE49-F238E27FC236}">
                <a16:creationId xmlns:a16="http://schemas.microsoft.com/office/drawing/2014/main" id="{B4BDBC7A-3807-48BC-8753-6040D39C9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3550" y="12345036"/>
            <a:ext cx="3556900" cy="74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123712"/>
      </p:ext>
    </p:extLst>
  </p:cSld>
  <p:clrMapOvr>
    <a:masterClrMapping/>
  </p:clrMapOvr>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9BA9B-EC0E-4FED-918C-9C3145067137}"/>
              </a:ext>
            </a:extLst>
          </p:cNvPr>
          <p:cNvSpPr/>
          <p:nvPr/>
        </p:nvSpPr>
        <p:spPr>
          <a:xfrm>
            <a:off x="0" y="0"/>
            <a:ext cx="24384000" cy="13716000"/>
          </a:xfrm>
          <a:prstGeom prst="rect">
            <a:avLst/>
          </a:prstGeom>
          <a:solidFill>
            <a:srgbClr val="192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14" name="Text Placeholder 25">
            <a:extLst>
              <a:ext uri="{FF2B5EF4-FFF2-40B4-BE49-F238E27FC236}">
                <a16:creationId xmlns:a16="http://schemas.microsoft.com/office/drawing/2014/main" id="{F3C81E96-E643-4881-98F3-1CF6F22D3171}"/>
              </a:ext>
            </a:extLst>
          </p:cNvPr>
          <p:cNvSpPr>
            <a:spLocks noGrp="1"/>
          </p:cNvSpPr>
          <p:nvPr>
            <p:ph type="body" sz="quarter" idx="11" hasCustomPrompt="1"/>
          </p:nvPr>
        </p:nvSpPr>
        <p:spPr>
          <a:xfrm>
            <a:off x="2537460" y="9617800"/>
            <a:ext cx="11150600" cy="646331"/>
          </a:xfrm>
          <a:prstGeom prst="rect">
            <a:avLst/>
          </a:prstGeom>
          <a:noFill/>
        </p:spPr>
        <p:txBody>
          <a:bodyPr wrap="square" rtlCol="0" anchor="ctr">
            <a:spAutoFit/>
          </a:bodyPr>
          <a:lstStyle>
            <a:lvl1pPr marL="0" indent="0">
              <a:buNone/>
              <a:defRPr lang="en-US" sz="4000" b="0" i="0" dirty="0" smtClean="0">
                <a:solidFill>
                  <a:schemeClr val="bg1"/>
                </a:solidFill>
                <a:latin typeface="Calibri" panose="020F0502020204030204" pitchFamily="34" charset="0"/>
                <a:ea typeface="MS PGothic" panose="020B0600070205080204" pitchFamily="34" charset="-128"/>
              </a:defRPr>
            </a:lvl1pPr>
            <a:lvl2pPr marL="914400" indent="0">
              <a:buNone/>
              <a:defRPr lang="en-US" dirty="0" smtClean="0"/>
            </a:lvl2pPr>
            <a:lvl3pPr>
              <a:defRPr lang="en-US" dirty="0" smtClean="0"/>
            </a:lvl3pPr>
            <a:lvl4pPr>
              <a:defRPr lang="en-US" dirty="0" smtClean="0"/>
            </a:lvl4pPr>
            <a:lvl5pPr>
              <a:defRPr lang="en-US" dirty="0"/>
            </a:lvl5pPr>
          </a:lstStyle>
          <a:p>
            <a:pPr marL="457200" lvl="0" indent="-457200" defTabSz="822326" eaLnBrk="0" fontAlgn="base" hangingPunct="0">
              <a:spcBef>
                <a:spcPct val="0"/>
              </a:spcBef>
              <a:spcAft>
                <a:spcPct val="0"/>
              </a:spcAft>
            </a:pPr>
            <a:r>
              <a:rPr lang="en-US" dirty="0"/>
              <a:t>Month/Day/Year</a:t>
            </a:r>
          </a:p>
        </p:txBody>
      </p:sp>
      <p:pic>
        <p:nvPicPr>
          <p:cNvPr id="7" name="Picture 6" descr="A close up of a logo&#10;&#10;Description generated with high confidence">
            <a:extLst>
              <a:ext uri="{FF2B5EF4-FFF2-40B4-BE49-F238E27FC236}">
                <a16:creationId xmlns:a16="http://schemas.microsoft.com/office/drawing/2014/main" id="{0B89B575-6AAF-4447-8DD9-4927589C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129" y="4315022"/>
            <a:ext cx="11422418" cy="3511296"/>
          </a:xfrm>
          <a:prstGeom prst="rect">
            <a:avLst/>
          </a:prstGeom>
        </p:spPr>
      </p:pic>
      <p:sp>
        <p:nvSpPr>
          <p:cNvPr id="3" name="Subtitle 2">
            <a:extLst>
              <a:ext uri="{FF2B5EF4-FFF2-40B4-BE49-F238E27FC236}">
                <a16:creationId xmlns:a16="http://schemas.microsoft.com/office/drawing/2014/main" id="{BEA7D0E3-D319-4C53-BD17-5A410FFAF687}"/>
              </a:ext>
            </a:extLst>
          </p:cNvPr>
          <p:cNvSpPr>
            <a:spLocks noGrp="1"/>
          </p:cNvSpPr>
          <p:nvPr>
            <p:ph type="subTitle" idx="1" hasCustomPrompt="1"/>
          </p:nvPr>
        </p:nvSpPr>
        <p:spPr>
          <a:xfrm>
            <a:off x="2537460" y="8232684"/>
            <a:ext cx="12691872" cy="895630"/>
          </a:xfrm>
          <a:prstGeom prst="rect">
            <a:avLst/>
          </a:prstGeom>
          <a:noFill/>
        </p:spPr>
        <p:txBody>
          <a:bodyPr wrap="square" rtlCol="0">
            <a:spAutoFit/>
          </a:bodyPr>
          <a:lstStyle>
            <a:lvl1pPr marL="0" indent="0">
              <a:buNone/>
              <a:defRPr lang="en-US" sz="5800" b="1" dirty="0">
                <a:solidFill>
                  <a:schemeClr val="bg1"/>
                </a:solidFill>
                <a:latin typeface="Calibri" panose="020F0502020204030204" pitchFamily="34" charset="0"/>
                <a:ea typeface="MS PGothic" panose="020B0600070205080204" pitchFamily="34" charset="-128"/>
              </a:defRPr>
            </a:lvl1pPr>
          </a:lstStyle>
          <a:p>
            <a:pPr marL="457200" lvl="0" indent="-457200" defTabSz="822326" eaLnBrk="0" fontAlgn="base" hangingPunct="0">
              <a:spcBef>
                <a:spcPct val="0"/>
              </a:spcBef>
              <a:spcAft>
                <a:spcPct val="0"/>
              </a:spcAft>
            </a:pPr>
            <a:r>
              <a:rPr lang="en-US" dirty="0"/>
              <a:t>Presenter Name</a:t>
            </a:r>
          </a:p>
        </p:txBody>
      </p:sp>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2537461" y="4774381"/>
            <a:ext cx="12816838" cy="2953629"/>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Presentation </a:t>
            </a:r>
            <a:br>
              <a:rPr lang="en-US" dirty="0"/>
            </a:br>
            <a:r>
              <a:rPr lang="en-US" dirty="0"/>
              <a:t>Title goes here</a:t>
            </a:r>
          </a:p>
        </p:txBody>
      </p:sp>
      <p:pic>
        <p:nvPicPr>
          <p:cNvPr id="6" name="Picture 5" descr="A close up of a logo&#10;&#10;Description generated with very high confidence">
            <a:extLst>
              <a:ext uri="{FF2B5EF4-FFF2-40B4-BE49-F238E27FC236}">
                <a16:creationId xmlns:a16="http://schemas.microsoft.com/office/drawing/2014/main" id="{ACC80D49-AAFB-4CA9-8ED5-DF5AC4D7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356" y="12333224"/>
            <a:ext cx="3509288" cy="752856"/>
          </a:xfrm>
          <a:prstGeom prst="rect">
            <a:avLst/>
          </a:prstGeom>
        </p:spPr>
      </p:pic>
      <p:grpSp>
        <p:nvGrpSpPr>
          <p:cNvPr id="22" name="Group 21">
            <a:extLst>
              <a:ext uri="{FF2B5EF4-FFF2-40B4-BE49-F238E27FC236}">
                <a16:creationId xmlns:a16="http://schemas.microsoft.com/office/drawing/2014/main" id="{621C764B-5364-4692-8B59-4734C85E06F7}"/>
              </a:ext>
            </a:extLst>
          </p:cNvPr>
          <p:cNvGrpSpPr/>
          <p:nvPr/>
        </p:nvGrpSpPr>
        <p:grpSpPr>
          <a:xfrm>
            <a:off x="-15875" y="13496926"/>
            <a:ext cx="24409402" cy="238124"/>
            <a:chOff x="-7938" y="6748463"/>
            <a:chExt cx="12204701" cy="119062"/>
          </a:xfrm>
        </p:grpSpPr>
        <p:sp>
          <p:nvSpPr>
            <p:cNvPr id="23" name="Rectangle 3">
              <a:extLst>
                <a:ext uri="{FF2B5EF4-FFF2-40B4-BE49-F238E27FC236}">
                  <a16:creationId xmlns:a16="http://schemas.microsoft.com/office/drawing/2014/main" id="{DDC9D669-FEBC-4E38-92CF-21D4231D4AEB}"/>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4" name="Rectangle 4">
              <a:extLst>
                <a:ext uri="{FF2B5EF4-FFF2-40B4-BE49-F238E27FC236}">
                  <a16:creationId xmlns:a16="http://schemas.microsoft.com/office/drawing/2014/main" id="{B584ADC0-6221-4AFD-B6A2-3036E810C5F8}"/>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5" name="Rectangle 5">
              <a:extLst>
                <a:ext uri="{FF2B5EF4-FFF2-40B4-BE49-F238E27FC236}">
                  <a16:creationId xmlns:a16="http://schemas.microsoft.com/office/drawing/2014/main" id="{E5A23E1D-F712-46A2-95E6-D77D0B9AB45D}"/>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337956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dirty="0"/>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179349353"/>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6"/>
            <a:ext cx="23242424" cy="8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56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a:extLst>
              <a:ext uri="{FF2B5EF4-FFF2-40B4-BE49-F238E27FC236}">
                <a16:creationId xmlns:a16="http://schemas.microsoft.com/office/drawing/2014/main" id="{B7518392-17C7-4474-874F-43765B29DE3C}"/>
              </a:ext>
            </a:extLst>
          </p:cNvPr>
          <p:cNvSpPr>
            <a:spLocks noGrp="1"/>
          </p:cNvSpPr>
          <p:nvPr>
            <p:ph type="body" sz="quarter" idx="10"/>
          </p:nvPr>
        </p:nvSpPr>
        <p:spPr>
          <a:xfrm>
            <a:off x="537148" y="1839815"/>
            <a:ext cx="23161052" cy="10542686"/>
          </a:xfrm>
          <a:prstGeom prst="rect">
            <a:avLst/>
          </a:prstGeom>
        </p:spPr>
        <p:txBody>
          <a:bodyPr/>
          <a:lstStyle>
            <a:lvl1pPr>
              <a:lnSpc>
                <a:spcPct val="100000"/>
              </a:lnSpc>
              <a:spcBef>
                <a:spcPts val="1200"/>
              </a:spcBef>
              <a:spcAft>
                <a:spcPts val="0"/>
              </a:spcAft>
              <a:defRPr sz="3600"/>
            </a:lvl1pPr>
            <a:lvl2pPr marL="930276" indent="-466726">
              <a:lnSpc>
                <a:spcPct val="100000"/>
              </a:lnSpc>
              <a:spcBef>
                <a:spcPts val="1200"/>
              </a:spcBef>
              <a:spcAft>
                <a:spcPts val="0"/>
              </a:spcAft>
              <a:defRPr sz="3600"/>
            </a:lvl2pPr>
            <a:lvl3pPr marL="1365250" indent="-434976">
              <a:lnSpc>
                <a:spcPct val="100000"/>
              </a:lnSpc>
              <a:spcBef>
                <a:spcPts val="1200"/>
              </a:spcBef>
              <a:spcAft>
                <a:spcPts val="0"/>
              </a:spcAft>
              <a:defRPr sz="3600"/>
            </a:lvl3pPr>
            <a:lvl4pPr>
              <a:defRPr sz="3600"/>
            </a:lvl4pPr>
            <a:lvl5pPr>
              <a:defRPr sz="3600"/>
            </a:lvl5pPr>
          </a:lstStyle>
          <a:p>
            <a:pPr lvl="0"/>
            <a:r>
              <a:rPr lang="en-US"/>
              <a:t>Edit Master text styles</a:t>
            </a:r>
          </a:p>
          <a:p>
            <a:pPr lvl="1"/>
            <a:r>
              <a:rPr lang="en-US"/>
              <a:t>Second level</a:t>
            </a:r>
          </a:p>
          <a:p>
            <a:pPr lvl="2"/>
            <a:r>
              <a:rPr lang="en-US"/>
              <a:t>Third level</a:t>
            </a:r>
          </a:p>
        </p:txBody>
      </p:sp>
      <p:sp>
        <p:nvSpPr>
          <p:cNvPr id="13" name="TextBox 12">
            <a:extLst>
              <a:ext uri="{FF2B5EF4-FFF2-40B4-BE49-F238E27FC236}">
                <a16:creationId xmlns:a16="http://schemas.microsoft.com/office/drawing/2014/main" id="{64F15D75-46D6-4CB7-9C96-75FA936E30B7}"/>
              </a:ext>
            </a:extLst>
          </p:cNvPr>
          <p:cNvSpPr txBox="1"/>
          <p:nvPr userDrawn="1"/>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2200" dirty="0" smtClean="0"/>
              <a:t>‹#›</a:t>
            </a:fld>
            <a:endParaRPr lang="en-US" sz="2200" dirty="0"/>
          </a:p>
        </p:txBody>
      </p:sp>
      <p:sp>
        <p:nvSpPr>
          <p:cNvPr id="15" name="Slide Number Placeholder 32">
            <a:extLst>
              <a:ext uri="{FF2B5EF4-FFF2-40B4-BE49-F238E27FC236}">
                <a16:creationId xmlns:a16="http://schemas.microsoft.com/office/drawing/2014/main" id="{4BC0548D-1243-4173-BA91-9D6DB496FE52}"/>
              </a:ext>
            </a:extLst>
          </p:cNvPr>
          <p:cNvSpPr txBox="1">
            <a:spLocks/>
          </p:cNvSpPr>
          <p:nvPr userDrawn="1"/>
        </p:nvSpPr>
        <p:spPr>
          <a:xfrm>
            <a:off x="455777" y="12936576"/>
            <a:ext cx="8804342" cy="338554"/>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2200" dirty="0">
                <a:solidFill>
                  <a:schemeClr val="tx1"/>
                </a:solidFill>
                <a:latin typeface="+mn-lt"/>
              </a:rPr>
              <a:t>© 2018 Fractal Analytics Inc. All rights reserved | Confidential</a:t>
            </a:r>
          </a:p>
        </p:txBody>
      </p:sp>
    </p:spTree>
    <p:extLst>
      <p:ext uri="{BB962C8B-B14F-4D97-AF65-F5344CB8AC3E}">
        <p14:creationId xmlns:p14="http://schemas.microsoft.com/office/powerpoint/2010/main" val="979337371"/>
      </p:ext>
    </p:extLst>
  </p:cSld>
  <p:clrMapOvr>
    <a:masterClrMapping/>
  </p:clrMapOvr>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2200" dirty="0" smtClean="0"/>
              <a:t>‹#›</a:t>
            </a:fld>
            <a:endParaRPr lang="en-US" sz="22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6"/>
            <a:ext cx="23242424" cy="8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56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2">
            <a:extLst>
              <a:ext uri="{FF2B5EF4-FFF2-40B4-BE49-F238E27FC236}">
                <a16:creationId xmlns:a16="http://schemas.microsoft.com/office/drawing/2014/main" id="{C36ABD62-AB3A-4C1F-9D21-8EDDD0507179}"/>
              </a:ext>
            </a:extLst>
          </p:cNvPr>
          <p:cNvSpPr txBox="1">
            <a:spLocks/>
          </p:cNvSpPr>
          <p:nvPr userDrawn="1"/>
        </p:nvSpPr>
        <p:spPr>
          <a:xfrm>
            <a:off x="455777" y="12936576"/>
            <a:ext cx="8804342" cy="338554"/>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2200" dirty="0">
                <a:solidFill>
                  <a:schemeClr val="tx1"/>
                </a:solidFill>
                <a:latin typeface="+mn-lt"/>
              </a:rPr>
              <a:t>© 2018 Fractal Analytics Inc. All rights reserved | Confidential</a:t>
            </a:r>
          </a:p>
        </p:txBody>
      </p:sp>
    </p:spTree>
    <p:extLst>
      <p:ext uri="{BB962C8B-B14F-4D97-AF65-F5344CB8AC3E}">
        <p14:creationId xmlns:p14="http://schemas.microsoft.com/office/powerpoint/2010/main" val="2244888426"/>
      </p:ext>
    </p:extLst>
  </p:cSld>
  <p:clrMapOvr>
    <a:masterClrMapping/>
  </p:clrMapOvr>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7C36F7B-8941-488E-920C-9BB4379508C8}"/>
              </a:ext>
            </a:extLst>
          </p:cNvPr>
          <p:cNvSpPr txBox="1"/>
          <p:nvPr userDrawn="1"/>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2200" dirty="0" smtClean="0"/>
              <a:t>‹#›</a:t>
            </a:fld>
            <a:endParaRPr lang="en-US" sz="2200" dirty="0"/>
          </a:p>
        </p:txBody>
      </p:sp>
      <p:sp>
        <p:nvSpPr>
          <p:cNvPr id="9" name="Slide Number Placeholder 32">
            <a:extLst>
              <a:ext uri="{FF2B5EF4-FFF2-40B4-BE49-F238E27FC236}">
                <a16:creationId xmlns:a16="http://schemas.microsoft.com/office/drawing/2014/main" id="{7B16D6AA-45CB-473E-8913-2EE41011E607}"/>
              </a:ext>
            </a:extLst>
          </p:cNvPr>
          <p:cNvSpPr txBox="1">
            <a:spLocks/>
          </p:cNvSpPr>
          <p:nvPr userDrawn="1"/>
        </p:nvSpPr>
        <p:spPr>
          <a:xfrm>
            <a:off x="455777" y="12936576"/>
            <a:ext cx="8804342" cy="338554"/>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2200" dirty="0">
                <a:solidFill>
                  <a:schemeClr val="tx1"/>
                </a:solidFill>
                <a:latin typeface="+mn-lt"/>
              </a:rPr>
              <a:t>© 2018 Fractal Analytics Inc. All rights reserved | Confidential</a:t>
            </a:r>
          </a:p>
        </p:txBody>
      </p:sp>
    </p:spTree>
    <p:extLst>
      <p:ext uri="{BB962C8B-B14F-4D97-AF65-F5344CB8AC3E}">
        <p14:creationId xmlns:p14="http://schemas.microsoft.com/office/powerpoint/2010/main" val="1212028375"/>
      </p:ext>
    </p:extLst>
  </p:cSld>
  <p:clrMapOvr>
    <a:masterClrMapping/>
  </p:clrMapOvr>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1"/>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11311062"/>
      </p:ext>
    </p:extLst>
  </p:cSld>
  <p:clrMapOvr>
    <a:masterClrMapping/>
  </p:clrMapOvr>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2"/>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306609946"/>
      </p:ext>
    </p:extLst>
  </p:cSld>
  <p:clrMapOvr>
    <a:masterClrMapping/>
  </p:clrMapOvr>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8447584" y="570357"/>
            <a:ext cx="15250616" cy="10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
        <p:nvSpPr>
          <p:cNvPr id="15" name="Text Placeholder 2">
            <a:extLst>
              <a:ext uri="{FF2B5EF4-FFF2-40B4-BE49-F238E27FC236}">
                <a16:creationId xmlns:a16="http://schemas.microsoft.com/office/drawing/2014/main" id="{D74BC0D1-FBA9-4A22-A230-30E049001017}"/>
              </a:ext>
            </a:extLst>
          </p:cNvPr>
          <p:cNvSpPr>
            <a:spLocks noGrp="1"/>
          </p:cNvSpPr>
          <p:nvPr>
            <p:ph type="body" sz="quarter" idx="10"/>
          </p:nvPr>
        </p:nvSpPr>
        <p:spPr>
          <a:xfrm>
            <a:off x="0" y="0"/>
            <a:ext cx="8119872" cy="13496544"/>
          </a:xfrm>
          <a:prstGeom prst="rect">
            <a:avLst/>
          </a:prstGeom>
          <a:solidFill>
            <a:schemeClr val="accent3"/>
          </a:solidFill>
        </p:spPr>
        <p:txBody>
          <a:bodyPr lIns="180000" tIns="91440" rIns="180000" bIns="91440" anchor="ctr"/>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86823503"/>
      </p:ext>
    </p:extLst>
  </p:cSld>
  <p:clrMapOvr>
    <a:masterClrMapping/>
  </p:clrMapOvr>
  <p:extLst mod="1">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pic>
        <p:nvPicPr>
          <p:cNvPr id="7" name="Picture 6" descr="A picture containing indoor&#10;&#10;Description generated with high confidence">
            <a:extLst>
              <a:ext uri="{FF2B5EF4-FFF2-40B4-BE49-F238E27FC236}">
                <a16:creationId xmlns:a16="http://schemas.microsoft.com/office/drawing/2014/main" id="{76D9D69F-D18E-4577-B895-ACDAC77DD485}"/>
              </a:ext>
            </a:extLst>
          </p:cNvPr>
          <p:cNvPicPr>
            <a:picLocks noChangeAspect="1"/>
          </p:cNvPicPr>
          <p:nvPr/>
        </p:nvPicPr>
        <p:blipFill rotWithShape="1">
          <a:blip r:embed="rId2">
            <a:extLst>
              <a:ext uri="{28A0092B-C50C-407E-A947-70E740481C1C}">
                <a14:useLocalDpi xmlns:a14="http://schemas.microsoft.com/office/drawing/2010/main" val="0"/>
              </a:ext>
            </a:extLst>
          </a:blip>
          <a:srcRect t="14319" b="1173"/>
          <a:stretch/>
        </p:blipFill>
        <p:spPr>
          <a:xfrm>
            <a:off x="-13588" y="0"/>
            <a:ext cx="24397588" cy="13716000"/>
          </a:xfrm>
          <a:prstGeom prst="rect">
            <a:avLst/>
          </a:prstGeom>
        </p:spPr>
      </p:pic>
      <p:pic>
        <p:nvPicPr>
          <p:cNvPr id="23" name="Picture 22" descr="A close up of a logo&#10;&#10;Description generated with high confidence">
            <a:extLst>
              <a:ext uri="{FF2B5EF4-FFF2-40B4-BE49-F238E27FC236}">
                <a16:creationId xmlns:a16="http://schemas.microsoft.com/office/drawing/2014/main" id="{3FCDAEA1-6362-49A5-B3D3-FED2899A9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729" y="5077022"/>
            <a:ext cx="11422418" cy="3511296"/>
          </a:xfrm>
          <a:prstGeom prst="rect">
            <a:avLst/>
          </a:prstGeom>
        </p:spPr>
      </p:pic>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3147061" y="6165503"/>
            <a:ext cx="10525398" cy="1542987"/>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Title goes here</a:t>
            </a:r>
          </a:p>
        </p:txBody>
      </p:sp>
      <p:grpSp>
        <p:nvGrpSpPr>
          <p:cNvPr id="19" name="Group 18">
            <a:extLst>
              <a:ext uri="{FF2B5EF4-FFF2-40B4-BE49-F238E27FC236}">
                <a16:creationId xmlns:a16="http://schemas.microsoft.com/office/drawing/2014/main" id="{310C1AF6-850F-496F-8BF5-3A98CCE5C897}"/>
              </a:ext>
            </a:extLst>
          </p:cNvPr>
          <p:cNvGrpSpPr/>
          <p:nvPr/>
        </p:nvGrpSpPr>
        <p:grpSpPr>
          <a:xfrm>
            <a:off x="-15875" y="13496926"/>
            <a:ext cx="24409402" cy="238124"/>
            <a:chOff x="-7938" y="6748463"/>
            <a:chExt cx="12204701" cy="119062"/>
          </a:xfrm>
        </p:grpSpPr>
        <p:sp>
          <p:nvSpPr>
            <p:cNvPr id="20" name="Rectangle 3">
              <a:extLst>
                <a:ext uri="{FF2B5EF4-FFF2-40B4-BE49-F238E27FC236}">
                  <a16:creationId xmlns:a16="http://schemas.microsoft.com/office/drawing/2014/main" id="{44446A37-CA04-473A-88A8-212D1B673447}"/>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1" name="Rectangle 4">
              <a:extLst>
                <a:ext uri="{FF2B5EF4-FFF2-40B4-BE49-F238E27FC236}">
                  <a16:creationId xmlns:a16="http://schemas.microsoft.com/office/drawing/2014/main" id="{CD15CF51-0A5D-49F6-8CF4-E830A2C0123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22" name="Rectangle 5">
              <a:extLst>
                <a:ext uri="{FF2B5EF4-FFF2-40B4-BE49-F238E27FC236}">
                  <a16:creationId xmlns:a16="http://schemas.microsoft.com/office/drawing/2014/main" id="{68730573-DC34-4BE4-8825-E726B819723B}"/>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2881364930"/>
      </p:ext>
    </p:extLst>
  </p:cSld>
  <p:clrMapOvr>
    <a:masterClrMapping/>
  </p:clrMapOvr>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Divider">
    <p:bg>
      <p:bgPr>
        <a:solidFill>
          <a:srgbClr val="192A67"/>
        </a:solidFill>
        <a:effectLst/>
      </p:bgPr>
    </p:bg>
    <p:spTree>
      <p:nvGrpSpPr>
        <p:cNvPr id="1" name=""/>
        <p:cNvGrpSpPr/>
        <p:nvPr/>
      </p:nvGrpSpPr>
      <p:grpSpPr>
        <a:xfrm>
          <a:off x="0" y="0"/>
          <a:ext cx="0" cy="0"/>
          <a:chOff x="0" y="0"/>
          <a:chExt cx="0" cy="0"/>
        </a:xfrm>
      </p:grpSpPr>
      <p:pic>
        <p:nvPicPr>
          <p:cNvPr id="20" name="Picture 19" descr="A close up of a logo&#10;&#10;Description generated with high confidence">
            <a:extLst>
              <a:ext uri="{FF2B5EF4-FFF2-40B4-BE49-F238E27FC236}">
                <a16:creationId xmlns:a16="http://schemas.microsoft.com/office/drawing/2014/main" id="{C7243E7C-E7C2-4ABB-8902-843D991C0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729" y="5077022"/>
            <a:ext cx="11422418" cy="3511296"/>
          </a:xfrm>
          <a:prstGeom prst="rect">
            <a:avLst/>
          </a:prstGeom>
        </p:spPr>
      </p:pic>
      <p:sp>
        <p:nvSpPr>
          <p:cNvPr id="2" name="Title 1">
            <a:extLst>
              <a:ext uri="{FF2B5EF4-FFF2-40B4-BE49-F238E27FC236}">
                <a16:creationId xmlns:a16="http://schemas.microsoft.com/office/drawing/2014/main" id="{65C91AC2-90F7-40D5-8F03-3B91C458B460}"/>
              </a:ext>
            </a:extLst>
          </p:cNvPr>
          <p:cNvSpPr>
            <a:spLocks noGrp="1"/>
          </p:cNvSpPr>
          <p:nvPr>
            <p:ph type="ctrTitle" hasCustomPrompt="1"/>
          </p:nvPr>
        </p:nvSpPr>
        <p:spPr>
          <a:xfrm>
            <a:off x="3137063" y="5533587"/>
            <a:ext cx="10759438" cy="2953629"/>
          </a:xfrm>
          <a:prstGeom prst="rect">
            <a:avLst/>
          </a:prstGeom>
          <a:noFill/>
        </p:spPr>
        <p:txBody>
          <a:bodyPr wrap="square" rtlCol="0" anchor="ctr">
            <a:spAutoFit/>
          </a:bodyPr>
          <a:lstStyle>
            <a:lvl1pPr>
              <a:lnSpc>
                <a:spcPts val="11000"/>
              </a:lnSpc>
              <a:defRPr lang="en-US" sz="11600" b="1" dirty="0">
                <a:solidFill>
                  <a:schemeClr val="bg1"/>
                </a:solidFill>
                <a:latin typeface="Calibri" panose="020F0502020204030204" pitchFamily="34" charset="0"/>
                <a:ea typeface="MS PGothic" panose="020B0600070205080204" pitchFamily="34" charset="-128"/>
                <a:cs typeface="+mn-cs"/>
                <a:sym typeface="Helvetica Neue" pitchFamily="6" charset="0"/>
              </a:defRPr>
            </a:lvl1pPr>
          </a:lstStyle>
          <a:p>
            <a:pPr lvl="0" defTabSz="822326" eaLnBrk="0" fontAlgn="base" hangingPunct="0">
              <a:spcAft>
                <a:spcPct val="0"/>
              </a:spcAft>
            </a:pPr>
            <a:r>
              <a:rPr lang="en-US" dirty="0"/>
              <a:t>Section divider </a:t>
            </a:r>
            <a:br>
              <a:rPr lang="en-US" dirty="0"/>
            </a:br>
            <a:r>
              <a:rPr lang="en-US" dirty="0"/>
              <a:t>Title goes here</a:t>
            </a:r>
          </a:p>
        </p:txBody>
      </p:sp>
      <p:grpSp>
        <p:nvGrpSpPr>
          <p:cNvPr id="12" name="Group 11">
            <a:extLst>
              <a:ext uri="{FF2B5EF4-FFF2-40B4-BE49-F238E27FC236}">
                <a16:creationId xmlns:a16="http://schemas.microsoft.com/office/drawing/2014/main" id="{9C460BD5-BFA0-41BE-97F1-039F1BAFB837}"/>
              </a:ext>
            </a:extLst>
          </p:cNvPr>
          <p:cNvGrpSpPr/>
          <p:nvPr/>
        </p:nvGrpSpPr>
        <p:grpSpPr>
          <a:xfrm>
            <a:off x="-15875" y="13496926"/>
            <a:ext cx="24409402" cy="238124"/>
            <a:chOff x="-7938" y="6748463"/>
            <a:chExt cx="12204701" cy="119062"/>
          </a:xfrm>
        </p:grpSpPr>
        <p:sp>
          <p:nvSpPr>
            <p:cNvPr id="17" name="Rectangle 3">
              <a:extLst>
                <a:ext uri="{FF2B5EF4-FFF2-40B4-BE49-F238E27FC236}">
                  <a16:creationId xmlns:a16="http://schemas.microsoft.com/office/drawing/2014/main" id="{FB9D86C4-FE5B-408D-A214-CCC5FA8BAEBD}"/>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8" name="Rectangle 4">
              <a:extLst>
                <a:ext uri="{FF2B5EF4-FFF2-40B4-BE49-F238E27FC236}">
                  <a16:creationId xmlns:a16="http://schemas.microsoft.com/office/drawing/2014/main" id="{A3BDDF72-B1C9-4309-9807-2A04D8DACD1B}"/>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9" name="Rectangle 5">
              <a:extLst>
                <a:ext uri="{FF2B5EF4-FFF2-40B4-BE49-F238E27FC236}">
                  <a16:creationId xmlns:a16="http://schemas.microsoft.com/office/drawing/2014/main" id="{A1D35C2B-FD67-489F-9340-1CDE16F8CBD0}"/>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spTree>
    <p:extLst>
      <p:ext uri="{BB962C8B-B14F-4D97-AF65-F5344CB8AC3E}">
        <p14:creationId xmlns:p14="http://schemas.microsoft.com/office/powerpoint/2010/main" val="3570698709"/>
      </p:ext>
    </p:extLst>
  </p:cSld>
  <p:clrMapOvr>
    <a:masterClrMapping/>
  </p:clrMapOvr>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st Slide">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C34E5C93-4443-4757-970E-C40E26CC7322}"/>
              </a:ext>
            </a:extLst>
          </p:cNvPr>
          <p:cNvSpPr txBox="1">
            <a:spLocks/>
          </p:cNvSpPr>
          <p:nvPr/>
        </p:nvSpPr>
        <p:spPr bwMode="auto">
          <a:xfrm>
            <a:off x="12620626" y="5467642"/>
            <a:ext cx="8496300" cy="246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820738">
              <a:defRPr sz="1500" b="1">
                <a:solidFill>
                  <a:srgbClr val="000000"/>
                </a:solidFill>
                <a:latin typeface="Helvetica Neue" pitchFamily="6" charset="0"/>
                <a:ea typeface="MS PGothic" panose="020B0600070205080204" pitchFamily="34" charset="-128"/>
                <a:sym typeface="Helvetica Neue" pitchFamily="6" charset="0"/>
              </a:defRPr>
            </a:lvl1pPr>
            <a:lvl2pPr algn="ctr" defTabSz="820738">
              <a:defRPr sz="1500" b="1">
                <a:solidFill>
                  <a:srgbClr val="000000"/>
                </a:solidFill>
                <a:latin typeface="Helvetica Neue" pitchFamily="6" charset="0"/>
                <a:ea typeface="MS PGothic" panose="020B0600070205080204" pitchFamily="34" charset="-128"/>
                <a:sym typeface="Helvetica Neue" pitchFamily="6" charset="0"/>
              </a:defRPr>
            </a:lvl2pPr>
            <a:lvl3pPr algn="ctr" defTabSz="820738">
              <a:defRPr sz="1500" b="1">
                <a:solidFill>
                  <a:srgbClr val="000000"/>
                </a:solidFill>
                <a:latin typeface="Helvetica Neue" pitchFamily="6" charset="0"/>
                <a:ea typeface="MS PGothic" panose="020B0600070205080204" pitchFamily="34" charset="-128"/>
                <a:sym typeface="Helvetica Neue" pitchFamily="6" charset="0"/>
              </a:defRPr>
            </a:lvl3pPr>
            <a:lvl4pPr algn="ctr" defTabSz="820738">
              <a:defRPr sz="1500" b="1">
                <a:solidFill>
                  <a:srgbClr val="000000"/>
                </a:solidFill>
                <a:latin typeface="Helvetica Neue" pitchFamily="6" charset="0"/>
                <a:ea typeface="MS PGothic" panose="020B0600070205080204" pitchFamily="34" charset="-128"/>
                <a:sym typeface="Helvetica Neue" pitchFamily="6" charset="0"/>
              </a:defRPr>
            </a:lvl4pPr>
            <a:lvl5pPr algn="ctr" defTabSz="820738">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820738"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A strategic analytics partner to the most admired </a:t>
            </a:r>
          </a:p>
          <a:p>
            <a:pPr algn="l" eaLnBrk="1">
              <a:lnSpc>
                <a:spcPct val="120000"/>
              </a:lnSpc>
            </a:pPr>
            <a:r>
              <a:rPr lang="en-US" altLang="en-US" sz="3200" b="0" dirty="0">
                <a:solidFill>
                  <a:srgbClr val="53585F"/>
                </a:solidFill>
                <a:latin typeface="Calibri" panose="020F0502020204030204" pitchFamily="34" charset="0"/>
                <a:sym typeface="Calibri" panose="020F0502020204030204" pitchFamily="34" charset="0"/>
              </a:rPr>
              <a:t>Fortune 500 companies globally and helps them power every human decision in the enterprise by bringing analytics &amp; AI to the decision.</a:t>
            </a:r>
          </a:p>
        </p:txBody>
      </p:sp>
      <p:sp>
        <p:nvSpPr>
          <p:cNvPr id="9" name="Line 6">
            <a:extLst>
              <a:ext uri="{FF2B5EF4-FFF2-40B4-BE49-F238E27FC236}">
                <a16:creationId xmlns:a16="http://schemas.microsoft.com/office/drawing/2014/main" id="{A67FE333-4E98-41ED-935A-FA352533BA75}"/>
              </a:ext>
            </a:extLst>
          </p:cNvPr>
          <p:cNvSpPr>
            <a:spLocks noChangeShapeType="1"/>
          </p:cNvSpPr>
          <p:nvPr/>
        </p:nvSpPr>
        <p:spPr bwMode="auto">
          <a:xfrm flipV="1">
            <a:off x="12087226" y="5737372"/>
            <a:ext cx="0" cy="1968500"/>
          </a:xfrm>
          <a:prstGeom prst="line">
            <a:avLst/>
          </a:prstGeom>
          <a:noFill/>
          <a:ln w="38100" cap="rnd">
            <a:solidFill>
              <a:srgbClr val="53585F"/>
            </a:solidFill>
            <a:prstDash val="sysDot"/>
            <a:round/>
            <a:headEnd/>
            <a:tailEnd/>
          </a:ln>
          <a:extLst>
            <a:ext uri="{909E8E84-426E-40DD-AFC4-6F175D3DCCD1}">
              <a14:hiddenFill xmlns:a14="http://schemas.microsoft.com/office/drawing/2010/main">
                <a:noFill/>
              </a14:hiddenFill>
            </a:ext>
          </a:extLst>
        </p:spPr>
        <p:txBody>
          <a:bodyPr lIns="50790" tIns="50790" rIns="50790" bIns="50790" anchor="ctr"/>
          <a:lstStyle/>
          <a:p>
            <a:endParaRPr lang="en-US" sz="10000"/>
          </a:p>
        </p:txBody>
      </p:sp>
      <p:pic>
        <p:nvPicPr>
          <p:cNvPr id="10" name="Picture 1">
            <a:extLst>
              <a:ext uri="{FF2B5EF4-FFF2-40B4-BE49-F238E27FC236}">
                <a16:creationId xmlns:a16="http://schemas.microsoft.com/office/drawing/2014/main" id="{CA085DAE-539E-4BF4-8A6B-4C8E6A6947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1300" y="5726261"/>
            <a:ext cx="6988176" cy="199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3">
            <a:extLst>
              <a:ext uri="{FF2B5EF4-FFF2-40B4-BE49-F238E27FC236}">
                <a16:creationId xmlns:a16="http://schemas.microsoft.com/office/drawing/2014/main" id="{2D59A93E-D00F-41CF-8FE0-F8974C055DD6}"/>
              </a:ext>
            </a:extLst>
          </p:cNvPr>
          <p:cNvSpPr txBox="1">
            <a:spLocks/>
          </p:cNvSpPr>
          <p:nvPr/>
        </p:nvSpPr>
        <p:spPr bwMode="auto">
          <a:xfrm>
            <a:off x="19960290" y="12607873"/>
            <a:ext cx="3784600" cy="51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2" tIns="71422" rIns="71422" bIns="71422">
            <a:spAutoFit/>
          </a:bodyPr>
          <a:lstStyle>
            <a:lvl1pPr algn="ctr" defTabSz="457200">
              <a:defRPr sz="1500" b="1">
                <a:solidFill>
                  <a:srgbClr val="000000"/>
                </a:solidFill>
                <a:latin typeface="Helvetica Neue" pitchFamily="6" charset="0"/>
                <a:ea typeface="MS PGothic" panose="020B0600070205080204" pitchFamily="34" charset="-128"/>
                <a:sym typeface="Helvetica Neue" pitchFamily="6" charset="0"/>
              </a:defRPr>
            </a:lvl1pPr>
            <a:lvl2pPr algn="ctr" defTabSz="457200">
              <a:defRPr sz="1500" b="1">
                <a:solidFill>
                  <a:srgbClr val="000000"/>
                </a:solidFill>
                <a:latin typeface="Helvetica Neue" pitchFamily="6" charset="0"/>
                <a:ea typeface="MS PGothic" panose="020B0600070205080204" pitchFamily="34" charset="-128"/>
                <a:sym typeface="Helvetica Neue" pitchFamily="6" charset="0"/>
              </a:defRPr>
            </a:lvl2pPr>
            <a:lvl3pPr algn="ctr" defTabSz="457200">
              <a:defRPr sz="1500" b="1">
                <a:solidFill>
                  <a:srgbClr val="000000"/>
                </a:solidFill>
                <a:latin typeface="Helvetica Neue" pitchFamily="6" charset="0"/>
                <a:ea typeface="MS PGothic" panose="020B0600070205080204" pitchFamily="34" charset="-128"/>
                <a:sym typeface="Helvetica Neue" pitchFamily="6" charset="0"/>
              </a:defRPr>
            </a:lvl3pPr>
            <a:lvl4pPr algn="ctr" defTabSz="457200">
              <a:defRPr sz="1500" b="1">
                <a:solidFill>
                  <a:srgbClr val="000000"/>
                </a:solidFill>
                <a:latin typeface="Helvetica Neue" pitchFamily="6" charset="0"/>
                <a:ea typeface="MS PGothic" panose="020B0600070205080204" pitchFamily="34" charset="-128"/>
                <a:sym typeface="Helvetica Neue" pitchFamily="6" charset="0"/>
              </a:defRPr>
            </a:lvl4pPr>
            <a:lvl5pPr algn="ctr" defTabSz="457200">
              <a:defRPr sz="1500" b="1">
                <a:solidFill>
                  <a:srgbClr val="000000"/>
                </a:solidFill>
                <a:latin typeface="Helvetica Neue" pitchFamily="6" charset="0"/>
                <a:ea typeface="MS PGothic" panose="020B0600070205080204" pitchFamily="34" charset="-128"/>
                <a:sym typeface="Helvetica Neue" pitchFamily="6" charset="0"/>
              </a:defRPr>
            </a:lvl5pPr>
            <a:lvl6pPr marL="13700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6pPr>
            <a:lvl7pPr marL="18272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7pPr>
            <a:lvl8pPr marL="22844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8pPr>
            <a:lvl9pPr marL="2741613" indent="-455613" algn="ctr" defTabSz="457200" eaLnBrk="0" fontAlgn="base" hangingPunct="0">
              <a:spcBef>
                <a:spcPct val="0"/>
              </a:spcBef>
              <a:spcAft>
                <a:spcPct val="0"/>
              </a:spcAft>
              <a:defRPr sz="1500" b="1">
                <a:solidFill>
                  <a:srgbClr val="000000"/>
                </a:solidFill>
                <a:latin typeface="Helvetica Neue" pitchFamily="6" charset="0"/>
                <a:ea typeface="MS PGothic" panose="020B0600070205080204" pitchFamily="34" charset="-128"/>
                <a:sym typeface="Helvetica Neue" pitchFamily="6" charset="0"/>
              </a:defRPr>
            </a:lvl9pPr>
          </a:lstStyle>
          <a:p>
            <a:pPr algn="l" eaLnBrk="1"/>
            <a:r>
              <a:rPr lang="en-US" altLang="en-US" sz="2400" b="0" dirty="0">
                <a:solidFill>
                  <a:srgbClr val="53585F"/>
                </a:solidFill>
                <a:latin typeface="Calibri" panose="020F0502020204030204" pitchFamily="34" charset="0"/>
                <a:sym typeface="Calibri" panose="020F0502020204030204" pitchFamily="34" charset="0"/>
              </a:rPr>
              <a:t>www.fractalanalytics.com</a:t>
            </a:r>
          </a:p>
        </p:txBody>
      </p:sp>
      <p:sp>
        <p:nvSpPr>
          <p:cNvPr id="17" name="Freeform 6">
            <a:hlinkClick r:id="rId3"/>
            <a:extLst>
              <a:ext uri="{FF2B5EF4-FFF2-40B4-BE49-F238E27FC236}">
                <a16:creationId xmlns:a16="http://schemas.microsoft.com/office/drawing/2014/main" id="{A2F3976C-F699-4893-BC32-EBA2DD690DCE}"/>
              </a:ext>
            </a:extLst>
          </p:cNvPr>
          <p:cNvSpPr>
            <a:spLocks noEditPoints="1"/>
          </p:cNvSpPr>
          <p:nvPr/>
        </p:nvSpPr>
        <p:spPr bwMode="auto">
          <a:xfrm>
            <a:off x="17397826" y="12562272"/>
            <a:ext cx="564536" cy="611756"/>
          </a:xfrm>
          <a:custGeom>
            <a:avLst/>
            <a:gdLst>
              <a:gd name="T0" fmla="*/ 6321 w 8634"/>
              <a:gd name="T1" fmla="*/ 3305 h 9592"/>
              <a:gd name="T2" fmla="*/ 6622 w 8634"/>
              <a:gd name="T3" fmla="*/ 3222 h 9592"/>
              <a:gd name="T4" fmla="*/ 6304 w 8634"/>
              <a:gd name="T5" fmla="*/ 3665 h 9592"/>
              <a:gd name="T6" fmla="*/ 5563 w 8634"/>
              <a:gd name="T7" fmla="*/ 5255 h 9592"/>
              <a:gd name="T8" fmla="*/ 4494 w 8634"/>
              <a:gd name="T9" fmla="*/ 5709 h 9592"/>
              <a:gd name="T10" fmla="*/ 3218 w 8634"/>
              <a:gd name="T11" fmla="*/ 5420 h 9592"/>
              <a:gd name="T12" fmla="*/ 3739 w 8634"/>
              <a:gd name="T13" fmla="*/ 5338 h 9592"/>
              <a:gd name="T14" fmla="*/ 4172 w 8634"/>
              <a:gd name="T15" fmla="*/ 5136 h 9592"/>
              <a:gd name="T16" fmla="*/ 3575 w 8634"/>
              <a:gd name="T17" fmla="*/ 4644 h 9592"/>
              <a:gd name="T18" fmla="*/ 3600 w 8634"/>
              <a:gd name="T19" fmla="*/ 4634 h 9592"/>
              <a:gd name="T20" fmla="*/ 3818 w 8634"/>
              <a:gd name="T21" fmla="*/ 4598 h 9592"/>
              <a:gd name="T22" fmla="*/ 3295 w 8634"/>
              <a:gd name="T23" fmla="*/ 3892 h 9592"/>
              <a:gd name="T24" fmla="*/ 3558 w 8634"/>
              <a:gd name="T25" fmla="*/ 3942 h 9592"/>
              <a:gd name="T26" fmla="*/ 3412 w 8634"/>
              <a:gd name="T27" fmla="*/ 3003 h 9592"/>
              <a:gd name="T28" fmla="*/ 3991 w 8634"/>
              <a:gd name="T29" fmla="*/ 3486 h 9592"/>
              <a:gd name="T30" fmla="*/ 4863 w 8634"/>
              <a:gd name="T31" fmla="*/ 3748 h 9592"/>
              <a:gd name="T32" fmla="*/ 6009 w 8634"/>
              <a:gd name="T33" fmla="*/ 3024 h 9592"/>
              <a:gd name="T34" fmla="*/ 6538 w 8634"/>
              <a:gd name="T35" fmla="*/ 2936 h 9592"/>
              <a:gd name="T36" fmla="*/ 6321 w 8634"/>
              <a:gd name="T37" fmla="*/ 3305 h 9592"/>
              <a:gd name="T38" fmla="*/ 8393 w 8634"/>
              <a:gd name="T39" fmla="*/ 4538 h 9592"/>
              <a:gd name="T40" fmla="*/ 3555 w 8634"/>
              <a:gd name="T41" fmla="*/ 990 h 9592"/>
              <a:gd name="T42" fmla="*/ 1699 w 8634"/>
              <a:gd name="T43" fmla="*/ 2664 h 9592"/>
              <a:gd name="T44" fmla="*/ 7236 w 8634"/>
              <a:gd name="T45" fmla="*/ 6930 h 9592"/>
              <a:gd name="T46" fmla="*/ 8393 w 8634"/>
              <a:gd name="T47" fmla="*/ 4538 h 9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4" h="9592">
                <a:moveTo>
                  <a:pt x="6321" y="3305"/>
                </a:moveTo>
                <a:lnTo>
                  <a:pt x="6622" y="3222"/>
                </a:lnTo>
                <a:cubicBezTo>
                  <a:pt x="6520" y="3400"/>
                  <a:pt x="6336" y="3508"/>
                  <a:pt x="6304" y="3665"/>
                </a:cubicBezTo>
                <a:cubicBezTo>
                  <a:pt x="6198" y="4171"/>
                  <a:pt x="6196" y="4748"/>
                  <a:pt x="5563" y="5255"/>
                </a:cubicBezTo>
                <a:cubicBezTo>
                  <a:pt x="5297" y="5468"/>
                  <a:pt x="4960" y="5664"/>
                  <a:pt x="4494" y="5709"/>
                </a:cubicBezTo>
                <a:cubicBezTo>
                  <a:pt x="4093" y="5749"/>
                  <a:pt x="3440" y="5639"/>
                  <a:pt x="3218" y="5420"/>
                </a:cubicBezTo>
                <a:cubicBezTo>
                  <a:pt x="3350" y="5361"/>
                  <a:pt x="3576" y="5384"/>
                  <a:pt x="3739" y="5338"/>
                </a:cubicBezTo>
                <a:cubicBezTo>
                  <a:pt x="3916" y="5289"/>
                  <a:pt x="4054" y="5210"/>
                  <a:pt x="4172" y="5136"/>
                </a:cubicBezTo>
                <a:cubicBezTo>
                  <a:pt x="4013" y="5025"/>
                  <a:pt x="3707" y="5000"/>
                  <a:pt x="3575" y="4644"/>
                </a:cubicBezTo>
                <a:cubicBezTo>
                  <a:pt x="3583" y="4639"/>
                  <a:pt x="3596" y="4626"/>
                  <a:pt x="3600" y="4634"/>
                </a:cubicBezTo>
                <a:lnTo>
                  <a:pt x="3818" y="4598"/>
                </a:lnTo>
                <a:cubicBezTo>
                  <a:pt x="3508" y="4393"/>
                  <a:pt x="3360" y="4352"/>
                  <a:pt x="3295" y="3892"/>
                </a:cubicBezTo>
                <a:lnTo>
                  <a:pt x="3558" y="3942"/>
                </a:lnTo>
                <a:cubicBezTo>
                  <a:pt x="3373" y="3718"/>
                  <a:pt x="3184" y="3367"/>
                  <a:pt x="3412" y="3003"/>
                </a:cubicBezTo>
                <a:cubicBezTo>
                  <a:pt x="3614" y="3174"/>
                  <a:pt x="3609" y="3272"/>
                  <a:pt x="3991" y="3486"/>
                </a:cubicBezTo>
                <a:cubicBezTo>
                  <a:pt x="4253" y="3632"/>
                  <a:pt x="4505" y="3715"/>
                  <a:pt x="4863" y="3748"/>
                </a:cubicBezTo>
                <a:cubicBezTo>
                  <a:pt x="4837" y="3016"/>
                  <a:pt x="5390" y="2650"/>
                  <a:pt x="6009" y="3024"/>
                </a:cubicBezTo>
                <a:cubicBezTo>
                  <a:pt x="6201" y="3141"/>
                  <a:pt x="6311" y="3009"/>
                  <a:pt x="6538" y="2936"/>
                </a:cubicBezTo>
                <a:cubicBezTo>
                  <a:pt x="6481" y="3106"/>
                  <a:pt x="6394" y="3160"/>
                  <a:pt x="6321" y="3305"/>
                </a:cubicBezTo>
                <a:close/>
                <a:moveTo>
                  <a:pt x="8393" y="4538"/>
                </a:moveTo>
                <a:cubicBezTo>
                  <a:pt x="8634" y="2125"/>
                  <a:pt x="6090" y="0"/>
                  <a:pt x="3555" y="990"/>
                </a:cubicBezTo>
                <a:cubicBezTo>
                  <a:pt x="2733" y="1311"/>
                  <a:pt x="2094" y="1889"/>
                  <a:pt x="1699" y="2664"/>
                </a:cubicBezTo>
                <a:cubicBezTo>
                  <a:pt x="0" y="5997"/>
                  <a:pt x="3979" y="9592"/>
                  <a:pt x="7236" y="6930"/>
                </a:cubicBezTo>
                <a:cubicBezTo>
                  <a:pt x="7915" y="6376"/>
                  <a:pt x="8302" y="5446"/>
                  <a:pt x="8393" y="4538"/>
                </a:cubicBezTo>
                <a:close/>
              </a:path>
            </a:pathLst>
          </a:custGeom>
          <a:solidFill>
            <a:srgbClr val="00B0F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sp>
        <p:nvSpPr>
          <p:cNvPr id="18" name="Freeform 11">
            <a:hlinkClick r:id="rId4"/>
            <a:extLst>
              <a:ext uri="{FF2B5EF4-FFF2-40B4-BE49-F238E27FC236}">
                <a16:creationId xmlns:a16="http://schemas.microsoft.com/office/drawing/2014/main" id="{D9376647-0F3C-4639-8DAB-2D92ABD8BAD9}"/>
              </a:ext>
            </a:extLst>
          </p:cNvPr>
          <p:cNvSpPr>
            <a:spLocks noEditPoints="1"/>
          </p:cNvSpPr>
          <p:nvPr/>
        </p:nvSpPr>
        <p:spPr bwMode="auto">
          <a:xfrm>
            <a:off x="18115134" y="12632414"/>
            <a:ext cx="481216" cy="471472"/>
          </a:xfrm>
          <a:custGeom>
            <a:avLst/>
            <a:gdLst>
              <a:gd name="T0" fmla="*/ 1829 w 7029"/>
              <a:gd name="T1" fmla="*/ 2378 h 7017"/>
              <a:gd name="T2" fmla="*/ 2499 w 7029"/>
              <a:gd name="T3" fmla="*/ 2376 h 7017"/>
              <a:gd name="T4" fmla="*/ 2495 w 7029"/>
              <a:gd name="T5" fmla="*/ 4751 h 7017"/>
              <a:gd name="T6" fmla="*/ 1829 w 7029"/>
              <a:gd name="T7" fmla="*/ 4741 h 7017"/>
              <a:gd name="T8" fmla="*/ 1829 w 7029"/>
              <a:gd name="T9" fmla="*/ 2378 h 7017"/>
              <a:gd name="T10" fmla="*/ 3807 w 7029"/>
              <a:gd name="T11" fmla="*/ 2623 h 7017"/>
              <a:gd name="T12" fmla="*/ 5220 w 7029"/>
              <a:gd name="T13" fmla="*/ 2756 h 7017"/>
              <a:gd name="T14" fmla="*/ 5359 w 7029"/>
              <a:gd name="T15" fmla="*/ 4751 h 7017"/>
              <a:gd name="T16" fmla="*/ 4688 w 7029"/>
              <a:gd name="T17" fmla="*/ 4739 h 7017"/>
              <a:gd name="T18" fmla="*/ 4688 w 7029"/>
              <a:gd name="T19" fmla="*/ 3585 h 7017"/>
              <a:gd name="T20" fmla="*/ 4216 w 7029"/>
              <a:gd name="T21" fmla="*/ 2871 h 7017"/>
              <a:gd name="T22" fmla="*/ 3788 w 7029"/>
              <a:gd name="T23" fmla="*/ 3621 h 7017"/>
              <a:gd name="T24" fmla="*/ 3788 w 7029"/>
              <a:gd name="T25" fmla="*/ 4750 h 7017"/>
              <a:gd name="T26" fmla="*/ 3119 w 7029"/>
              <a:gd name="T27" fmla="*/ 4746 h 7017"/>
              <a:gd name="T28" fmla="*/ 3123 w 7029"/>
              <a:gd name="T29" fmla="*/ 2377 h 7017"/>
              <a:gd name="T30" fmla="*/ 3807 w 7029"/>
              <a:gd name="T31" fmla="*/ 2623 h 7017"/>
              <a:gd name="T32" fmla="*/ 2078 w 7029"/>
              <a:gd name="T33" fmla="*/ 1430 h 7017"/>
              <a:gd name="T34" fmla="*/ 2300 w 7029"/>
              <a:gd name="T35" fmla="*/ 2167 h 7017"/>
              <a:gd name="T36" fmla="*/ 2078 w 7029"/>
              <a:gd name="T37" fmla="*/ 1430 h 7017"/>
              <a:gd name="T38" fmla="*/ 3018 w 7029"/>
              <a:gd name="T39" fmla="*/ 294 h 7017"/>
              <a:gd name="T40" fmla="*/ 288 w 7029"/>
              <a:gd name="T41" fmla="*/ 3992 h 7017"/>
              <a:gd name="T42" fmla="*/ 4023 w 7029"/>
              <a:gd name="T43" fmla="*/ 6708 h 7017"/>
              <a:gd name="T44" fmla="*/ 6733 w 7029"/>
              <a:gd name="T45" fmla="*/ 3005 h 7017"/>
              <a:gd name="T46" fmla="*/ 3018 w 7029"/>
              <a:gd name="T47" fmla="*/ 294 h 7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29" h="7017">
                <a:moveTo>
                  <a:pt x="1829" y="2378"/>
                </a:moveTo>
                <a:lnTo>
                  <a:pt x="2499" y="2376"/>
                </a:lnTo>
                <a:lnTo>
                  <a:pt x="2495" y="4751"/>
                </a:lnTo>
                <a:lnTo>
                  <a:pt x="1829" y="4741"/>
                </a:lnTo>
                <a:lnTo>
                  <a:pt x="1829" y="2378"/>
                </a:lnTo>
                <a:close/>
                <a:moveTo>
                  <a:pt x="3807" y="2623"/>
                </a:moveTo>
                <a:cubicBezTo>
                  <a:pt x="4148" y="2196"/>
                  <a:pt x="4940" y="2286"/>
                  <a:pt x="5220" y="2756"/>
                </a:cubicBezTo>
                <a:cubicBezTo>
                  <a:pt x="5446" y="3134"/>
                  <a:pt x="5370" y="4239"/>
                  <a:pt x="5359" y="4751"/>
                </a:cubicBezTo>
                <a:lnTo>
                  <a:pt x="4688" y="4739"/>
                </a:lnTo>
                <a:cubicBezTo>
                  <a:pt x="4691" y="4355"/>
                  <a:pt x="4688" y="3970"/>
                  <a:pt x="4688" y="3585"/>
                </a:cubicBezTo>
                <a:cubicBezTo>
                  <a:pt x="4688" y="3207"/>
                  <a:pt x="4670" y="2818"/>
                  <a:pt x="4216" y="2871"/>
                </a:cubicBezTo>
                <a:cubicBezTo>
                  <a:pt x="3845" y="2913"/>
                  <a:pt x="3786" y="3247"/>
                  <a:pt x="3788" y="3621"/>
                </a:cubicBezTo>
                <a:cubicBezTo>
                  <a:pt x="3790" y="3997"/>
                  <a:pt x="3788" y="4374"/>
                  <a:pt x="3788" y="4750"/>
                </a:cubicBezTo>
                <a:lnTo>
                  <a:pt x="3119" y="4746"/>
                </a:lnTo>
                <a:lnTo>
                  <a:pt x="3123" y="2377"/>
                </a:lnTo>
                <a:cubicBezTo>
                  <a:pt x="3927" y="2374"/>
                  <a:pt x="3741" y="2318"/>
                  <a:pt x="3807" y="2623"/>
                </a:cubicBezTo>
                <a:close/>
                <a:moveTo>
                  <a:pt x="2078" y="1430"/>
                </a:moveTo>
                <a:cubicBezTo>
                  <a:pt x="2577" y="1304"/>
                  <a:pt x="2732" y="2029"/>
                  <a:pt x="2300" y="2167"/>
                </a:cubicBezTo>
                <a:cubicBezTo>
                  <a:pt x="1779" y="2333"/>
                  <a:pt x="1529" y="1568"/>
                  <a:pt x="2078" y="1430"/>
                </a:cubicBezTo>
                <a:close/>
                <a:moveTo>
                  <a:pt x="3018" y="294"/>
                </a:moveTo>
                <a:cubicBezTo>
                  <a:pt x="1398" y="540"/>
                  <a:pt x="0" y="2030"/>
                  <a:pt x="288" y="3992"/>
                </a:cubicBezTo>
                <a:cubicBezTo>
                  <a:pt x="525" y="5610"/>
                  <a:pt x="2082" y="7017"/>
                  <a:pt x="4023" y="6708"/>
                </a:cubicBezTo>
                <a:cubicBezTo>
                  <a:pt x="5629" y="6453"/>
                  <a:pt x="7029" y="4935"/>
                  <a:pt x="6733" y="3005"/>
                </a:cubicBezTo>
                <a:cubicBezTo>
                  <a:pt x="6484" y="1382"/>
                  <a:pt x="4950" y="0"/>
                  <a:pt x="3018" y="294"/>
                </a:cubicBezTo>
                <a:close/>
              </a:path>
            </a:pathLst>
          </a:custGeom>
          <a:solidFill>
            <a:srgbClr val="0070C0"/>
          </a:solidFill>
          <a:ln>
            <a:noFill/>
          </a:ln>
        </p:spPr>
        <p:txBody>
          <a:bodyPr vert="horz" wrap="square" lIns="182880" tIns="91440" rIns="182880" bIns="91440" numCol="1" anchor="t" anchorCtr="0" compatLnSpc="1">
            <a:prstTxWarp prst="textNoShape">
              <a:avLst/>
            </a:prstTxWarp>
          </a:bodyPr>
          <a:lstStyle/>
          <a:p>
            <a:endParaRPr lang="en-US" sz="10000" dirty="0">
              <a:solidFill>
                <a:prstClr val="black"/>
              </a:solidFill>
            </a:endParaRPr>
          </a:p>
        </p:txBody>
      </p:sp>
      <p:pic>
        <p:nvPicPr>
          <p:cNvPr id="19" name="Picture 15">
            <a:hlinkClick r:id="rId5"/>
            <a:extLst>
              <a:ext uri="{FF2B5EF4-FFF2-40B4-BE49-F238E27FC236}">
                <a16:creationId xmlns:a16="http://schemas.microsoft.com/office/drawing/2014/main" id="{CE1A4216-7C81-4649-9061-9884AA486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9122" y="12670269"/>
            <a:ext cx="791532" cy="39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8906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_Logo">
    <p:spTree>
      <p:nvGrpSpPr>
        <p:cNvPr id="1" name=""/>
        <p:cNvGrpSpPr/>
        <p:nvPr/>
      </p:nvGrpSpPr>
      <p:grpSpPr>
        <a:xfrm>
          <a:off x="0" y="0"/>
          <a:ext cx="0" cy="0"/>
          <a:chOff x="0" y="0"/>
          <a:chExt cx="0" cy="0"/>
        </a:xfrm>
      </p:grpSpPr>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a:extLst>
              <a:ext uri="{FF2B5EF4-FFF2-40B4-BE49-F238E27FC236}">
                <a16:creationId xmlns:a16="http://schemas.microsoft.com/office/drawing/2014/main" id="{9C05C310-B5F3-4E39-9F92-A2E4757CF25A}"/>
              </a:ext>
            </a:extLst>
          </p:cNvPr>
          <p:cNvSpPr>
            <a:spLocks noGrp="1"/>
          </p:cNvSpPr>
          <p:nvPr>
            <p:ph type="title"/>
          </p:nvPr>
        </p:nvSpPr>
        <p:spPr>
          <a:xfrm>
            <a:off x="1689100" y="355600"/>
            <a:ext cx="21005800" cy="1461840"/>
          </a:xfrm>
          <a:prstGeom prst="rect">
            <a:avLst/>
          </a:prstGeom>
        </p:spPr>
        <p:txBody>
          <a:bodyPr/>
          <a:lstStyle>
            <a:lvl1pPr>
              <a:defRPr sz="5600" b="1">
                <a:solidFill>
                  <a:srgbClr val="51555D"/>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152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11519203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_Logo_Black">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1689100" y="355600"/>
            <a:ext cx="21005800" cy="1461840"/>
          </a:xfrm>
          <a:prstGeom prst="rect">
            <a:avLst/>
          </a:prstGeom>
        </p:spPr>
        <p:txBody>
          <a:bodyPr/>
          <a:lstStyle>
            <a:lvl1pPr>
              <a:defRPr sz="5600" b="1">
                <a:solidFill>
                  <a:schemeClr val="bg1"/>
                </a:solidFill>
                <a:latin typeface="Calibri" panose="020F050202020403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BC0B0193-22E8-466C-B8EC-559B2D823709}"/>
              </a:ext>
            </a:extLst>
          </p:cNvPr>
          <p:cNvPicPr>
            <a:picLocks noChangeAspect="1"/>
          </p:cNvPicPr>
          <p:nvPr userDrawn="1"/>
        </p:nvPicPr>
        <p:blipFill rotWithShape="1">
          <a:blip r:embed="rId2">
            <a:clrChange>
              <a:clrFrom>
                <a:srgbClr val="000000"/>
              </a:clrFrom>
              <a:clrTo>
                <a:srgbClr val="000000">
                  <a:alpha val="0"/>
                </a:srgbClr>
              </a:clrTo>
            </a:clrChange>
          </a:blip>
          <a:srcRect l="26006" t="27870" r="24161" b="37048"/>
          <a:stretch/>
        </p:blipFill>
        <p:spPr>
          <a:xfrm>
            <a:off x="10982326" y="12741276"/>
            <a:ext cx="2414016" cy="566928"/>
          </a:xfrm>
          <a:prstGeom prst="rect">
            <a:avLst/>
          </a:prstGeom>
        </p:spPr>
      </p:pic>
    </p:spTree>
    <p:extLst>
      <p:ext uri="{BB962C8B-B14F-4D97-AF65-F5344CB8AC3E}">
        <p14:creationId xmlns:p14="http://schemas.microsoft.com/office/powerpoint/2010/main" val="15446684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689100" y="2105472"/>
            <a:ext cx="21005800" cy="10340528"/>
          </a:xfrm>
          <a:prstGeom prst="rect">
            <a:avLst/>
          </a:prstGeom>
        </p:spPr>
        <p:txBody>
          <a:bodyPr anchor="t"/>
          <a:lstStyle>
            <a:lvl1pPr>
              <a:lnSpc>
                <a:spcPct val="150000"/>
              </a:lnSpc>
              <a:spcBef>
                <a:spcPts val="0"/>
              </a:spcBef>
              <a:defRPr>
                <a:latin typeface="Calibri" panose="020F0502020204030204" pitchFamily="34" charset="0"/>
              </a:defRPr>
            </a:lvl1pPr>
            <a:lvl2pPr>
              <a:lnSpc>
                <a:spcPct val="150000"/>
              </a:lnSpc>
              <a:spcBef>
                <a:spcPts val="0"/>
              </a:spcBef>
              <a:defRPr sz="4000">
                <a:latin typeface="Calibri" panose="020F0502020204030204" pitchFamily="34" charset="0"/>
              </a:defRPr>
            </a:lvl2pPr>
            <a:lvl3pPr>
              <a:lnSpc>
                <a:spcPct val="150000"/>
              </a:lnSpc>
              <a:spcBef>
                <a:spcPts val="0"/>
              </a:spcBef>
              <a:defRPr sz="3600">
                <a:latin typeface="Calibri" panose="020F0502020204030204" pitchFamily="34" charset="0"/>
              </a:defRPr>
            </a:lvl3pPr>
            <a:lvl4pPr>
              <a:lnSpc>
                <a:spcPct val="150000"/>
              </a:lnSpc>
              <a:spcBef>
                <a:spcPts val="0"/>
              </a:spcBef>
              <a:defRPr sz="3600">
                <a:latin typeface="Calibri" panose="020F0502020204030204" pitchFamily="34" charset="0"/>
              </a:defRPr>
            </a:lvl4pPr>
            <a:lvl5pPr>
              <a:lnSpc>
                <a:spcPct val="150000"/>
              </a:lnSpc>
              <a:spcBef>
                <a:spcPts val="0"/>
              </a:spcBef>
              <a:defRPr sz="360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92962E50-8669-4F7E-8501-327D8861646B}"/>
              </a:ext>
            </a:extLst>
          </p:cNvPr>
          <p:cNvSpPr>
            <a:spLocks noGrp="1"/>
          </p:cNvSpPr>
          <p:nvPr>
            <p:ph type="title"/>
          </p:nvPr>
        </p:nvSpPr>
        <p:spPr>
          <a:xfrm>
            <a:off x="1689100" y="355600"/>
            <a:ext cx="21005800" cy="1461840"/>
          </a:xfrm>
          <a:prstGeom prst="rect">
            <a:avLst/>
          </a:prstGeom>
        </p:spPr>
        <p:txBody>
          <a:bodyPr/>
          <a:lstStyle>
            <a:lvl1pPr>
              <a:defRPr sz="5600" b="1">
                <a:latin typeface="Calibri" panose="020F0502020204030204" pitchFamily="34" charset="0"/>
              </a:defRPr>
            </a:lvl1pPr>
          </a:lstStyle>
          <a:p>
            <a:r>
              <a:rPr lang="en-US" dirty="0"/>
              <a:t>Click to edit Master title style</a:t>
            </a:r>
          </a:p>
        </p:txBody>
      </p:sp>
      <p:pic>
        <p:nvPicPr>
          <p:cNvPr id="6" name="Picture 8" descr="pasted-image.pdf">
            <a:extLst>
              <a:ext uri="{FF2B5EF4-FFF2-40B4-BE49-F238E27FC236}">
                <a16:creationId xmlns:a16="http://schemas.microsoft.com/office/drawing/2014/main" id="{B398A93D-AD41-4D87-BC85-F6546B47D9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942746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_Logo">
    <p:spTree>
      <p:nvGrpSpPr>
        <p:cNvPr id="1" name=""/>
        <p:cNvGrpSpPr/>
        <p:nvPr/>
      </p:nvGrpSpPr>
      <p:grpSpPr>
        <a:xfrm>
          <a:off x="0" y="0"/>
          <a:ext cx="0" cy="0"/>
          <a:chOff x="0" y="0"/>
          <a:chExt cx="0" cy="0"/>
        </a:xfrm>
      </p:grpSpPr>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a:extLst>
              <a:ext uri="{FF2B5EF4-FFF2-40B4-BE49-F238E27FC236}">
                <a16:creationId xmlns:a16="http://schemas.microsoft.com/office/drawing/2014/main" id="{9C05C310-B5F3-4E39-9F92-A2E4757CF25A}"/>
              </a:ext>
            </a:extLst>
          </p:cNvPr>
          <p:cNvSpPr>
            <a:spLocks noGrp="1"/>
          </p:cNvSpPr>
          <p:nvPr>
            <p:ph type="title"/>
          </p:nvPr>
        </p:nvSpPr>
        <p:spPr>
          <a:xfrm>
            <a:off x="1689100" y="355600"/>
            <a:ext cx="2100580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22356897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8887968" y="355600"/>
            <a:ext cx="1380744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Text Placeholder 2">
            <a:extLst>
              <a:ext uri="{FF2B5EF4-FFF2-40B4-BE49-F238E27FC236}">
                <a16:creationId xmlns:a16="http://schemas.microsoft.com/office/drawing/2014/main" id="{277B3C93-407A-4793-B780-DFA1A9B06BF6}"/>
              </a:ext>
            </a:extLst>
          </p:cNvPr>
          <p:cNvSpPr>
            <a:spLocks noGrp="1"/>
          </p:cNvSpPr>
          <p:nvPr>
            <p:ph type="body" sz="quarter" idx="10"/>
          </p:nvPr>
        </p:nvSpPr>
        <p:spPr>
          <a:xfrm>
            <a:off x="0" y="0"/>
            <a:ext cx="8119872" cy="13496544"/>
          </a:xfrm>
          <a:solidFill>
            <a:srgbClr val="EF2E24"/>
          </a:solidFill>
        </p:spPr>
        <p:txBody>
          <a:bodyPr lIns="91440" tIns="91440" rIns="91440" bIns="91440"/>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11527206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8887968" y="355600"/>
            <a:ext cx="1380744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Text Placeholder 2">
            <a:extLst>
              <a:ext uri="{FF2B5EF4-FFF2-40B4-BE49-F238E27FC236}">
                <a16:creationId xmlns:a16="http://schemas.microsoft.com/office/drawing/2014/main" id="{277B3C93-407A-4793-B780-DFA1A9B06BF6}"/>
              </a:ext>
            </a:extLst>
          </p:cNvPr>
          <p:cNvSpPr>
            <a:spLocks noGrp="1"/>
          </p:cNvSpPr>
          <p:nvPr>
            <p:ph type="body" sz="quarter" idx="10"/>
          </p:nvPr>
        </p:nvSpPr>
        <p:spPr>
          <a:xfrm>
            <a:off x="0" y="0"/>
            <a:ext cx="8119872" cy="13496544"/>
          </a:xfrm>
          <a:solidFill>
            <a:srgbClr val="FEB719"/>
          </a:solidFill>
        </p:spPr>
        <p:txBody>
          <a:bodyPr lIns="91440" tIns="91440" rIns="91440" bIns="91440"/>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19922615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8887968" y="355600"/>
            <a:ext cx="1380744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Text Placeholder 2">
            <a:extLst>
              <a:ext uri="{FF2B5EF4-FFF2-40B4-BE49-F238E27FC236}">
                <a16:creationId xmlns:a16="http://schemas.microsoft.com/office/drawing/2014/main" id="{277B3C93-407A-4793-B780-DFA1A9B06BF6}"/>
              </a:ext>
            </a:extLst>
          </p:cNvPr>
          <p:cNvSpPr>
            <a:spLocks noGrp="1"/>
          </p:cNvSpPr>
          <p:nvPr>
            <p:ph type="body" sz="quarter" idx="10"/>
          </p:nvPr>
        </p:nvSpPr>
        <p:spPr>
          <a:xfrm>
            <a:off x="0" y="0"/>
            <a:ext cx="8119872" cy="13496544"/>
          </a:xfrm>
          <a:solidFill>
            <a:srgbClr val="008ECF"/>
          </a:solidFill>
        </p:spPr>
        <p:txBody>
          <a:bodyPr lIns="91440" tIns="91440" rIns="91440" bIns="91440"/>
          <a:lstStyle>
            <a:lvl1pPr marL="0" indent="0" algn="ctr">
              <a:buNone/>
              <a:defRPr sz="4800" b="1">
                <a:solidFill>
                  <a:schemeClr val="bg1"/>
                </a:solidFill>
                <a:latin typeface="Calibri" panose="020F0502020204030204" pitchFamily="34" charset="0"/>
              </a:defRPr>
            </a:lvl1pPr>
            <a:lvl2pPr marL="635000" indent="0">
              <a:buNone/>
              <a:defRPr sz="4000">
                <a:latin typeface="Calibri" panose="020F0502020204030204" pitchFamily="34" charset="0"/>
              </a:defRPr>
            </a:lvl2pPr>
            <a:lvl3pPr marL="1270000" indent="0">
              <a:buNone/>
              <a:defRPr sz="4000" b="1">
                <a:latin typeface="Calibri" panose="020F0502020204030204" pitchFamily="34" charset="0"/>
              </a:defRPr>
            </a:lvl3pPr>
            <a:lvl4pPr marL="1905000" indent="0">
              <a:buNone/>
              <a:defRPr sz="4000" b="1">
                <a:latin typeface="Calibri" panose="020F0502020204030204" pitchFamily="34" charset="0"/>
              </a:defRPr>
            </a:lvl4pPr>
            <a:lvl5pPr marL="2540000" indent="0">
              <a:buNone/>
              <a:defRPr sz="4000" b="1">
                <a:latin typeface="Calibri" panose="020F0502020204030204" pitchFamily="34" charset="0"/>
              </a:defRPr>
            </a:lvl5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41400356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_Log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1689100" y="355600"/>
            <a:ext cx="21005800" cy="1461840"/>
          </a:xfrm>
          <a:prstGeom prst="rect">
            <a:avLst/>
          </a:prstGeom>
        </p:spPr>
        <p:txBody>
          <a:bodyPr/>
          <a:lstStyle>
            <a:lvl1pPr>
              <a:defRPr sz="5600" b="1">
                <a:solidFill>
                  <a:srgbClr val="51555D"/>
                </a:solidFill>
                <a:latin typeface="Calibri" panose="020F0502020204030204" pitchFamily="34" charset="0"/>
              </a:defRPr>
            </a:lvl1pPr>
          </a:lstStyle>
          <a:p>
            <a:r>
              <a:rPr lang="en-US" dirty="0"/>
              <a:t>Click to edit Master title style</a:t>
            </a:r>
          </a:p>
        </p:txBody>
      </p:sp>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1774500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_Logo">
    <p:spTree>
      <p:nvGrpSpPr>
        <p:cNvPr id="1" name=""/>
        <p:cNvGrpSpPr/>
        <p:nvPr/>
      </p:nvGrpSpPr>
      <p:grpSpPr>
        <a:xfrm>
          <a:off x="0" y="0"/>
          <a:ext cx="0" cy="0"/>
          <a:chOff x="0" y="0"/>
          <a:chExt cx="0" cy="0"/>
        </a:xfrm>
      </p:grpSpPr>
      <p:pic>
        <p:nvPicPr>
          <p:cNvPr id="5" name="Picture 8" descr="pasted-image.pdf">
            <a:extLst>
              <a:ext uri="{FF2B5EF4-FFF2-40B4-BE49-F238E27FC236}">
                <a16:creationId xmlns:a16="http://schemas.microsoft.com/office/drawing/2014/main" id="{73761094-2EE2-40FE-B75A-F805F6D7E9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770308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Logo_Black">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4C279-863D-422C-AE89-1C9925EA80D9}"/>
              </a:ext>
            </a:extLst>
          </p:cNvPr>
          <p:cNvPicPr>
            <a:picLocks noChangeAspect="1"/>
          </p:cNvPicPr>
          <p:nvPr userDrawn="1"/>
        </p:nvPicPr>
        <p:blipFill rotWithShape="1">
          <a:blip r:embed="rId2">
            <a:clrChange>
              <a:clrFrom>
                <a:srgbClr val="000000"/>
              </a:clrFrom>
              <a:clrTo>
                <a:srgbClr val="000000">
                  <a:alpha val="0"/>
                </a:srgbClr>
              </a:clrTo>
            </a:clrChange>
          </a:blip>
          <a:srcRect l="26006" t="27870" r="24161" b="37048"/>
          <a:stretch/>
        </p:blipFill>
        <p:spPr>
          <a:xfrm>
            <a:off x="10982326" y="12741276"/>
            <a:ext cx="2414016" cy="566928"/>
          </a:xfrm>
          <a:prstGeom prst="rect">
            <a:avLst/>
          </a:prstGeom>
        </p:spPr>
      </p:pic>
    </p:spTree>
    <p:extLst>
      <p:ext uri="{BB962C8B-B14F-4D97-AF65-F5344CB8AC3E}">
        <p14:creationId xmlns:p14="http://schemas.microsoft.com/office/powerpoint/2010/main" val="41096985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F7A87E-74DE-4AC6-BA05-5A3D1355B011}"/>
              </a:ext>
            </a:extLst>
          </p:cNvPr>
          <p:cNvSpPr>
            <a:spLocks noGrp="1"/>
          </p:cNvSpPr>
          <p:nvPr>
            <p:ph type="title"/>
          </p:nvPr>
        </p:nvSpPr>
        <p:spPr>
          <a:xfrm>
            <a:off x="1689100" y="6127080"/>
            <a:ext cx="21005800" cy="1461840"/>
          </a:xfrm>
          <a:prstGeom prst="rect">
            <a:avLst/>
          </a:prstGeom>
        </p:spPr>
        <p:txBody>
          <a:bodyPr/>
          <a:lstStyle>
            <a:lvl1pPr>
              <a:defRPr sz="5600" b="1">
                <a:latin typeface="Calibri" panose="020F0502020204030204" pitchFamily="34" charset="0"/>
              </a:defRPr>
            </a:lvl1pPr>
          </a:lstStyle>
          <a:p>
            <a:r>
              <a:rPr lang="en-US" dirty="0"/>
              <a:t>Click to edit Master title style</a:t>
            </a:r>
          </a:p>
        </p:txBody>
      </p:sp>
      <p:pic>
        <p:nvPicPr>
          <p:cNvPr id="3" name="Picture 8" descr="pasted-image.pdf">
            <a:extLst>
              <a:ext uri="{FF2B5EF4-FFF2-40B4-BE49-F238E27FC236}">
                <a16:creationId xmlns:a16="http://schemas.microsoft.com/office/drawing/2014/main" id="{4A217EB0-31DC-44D5-9944-4308127201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2326" y="12741276"/>
            <a:ext cx="240982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88860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dirty="0"/>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dirty="0"/>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dirty="0"/>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579143845"/>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BB1548-D0F3-430C-AC61-E84C749FA000}"/>
              </a:ext>
            </a:extLst>
          </p:cNvPr>
          <p:cNvSpPr>
            <a:spLocks noGrp="1"/>
          </p:cNvSpPr>
          <p:nvPr>
            <p:ph type="title"/>
          </p:nvPr>
        </p:nvSpPr>
        <p:spPr>
          <a:xfrm>
            <a:off x="1689100" y="355600"/>
            <a:ext cx="21005800" cy="1461840"/>
          </a:xfrm>
          <a:prstGeom prst="rect">
            <a:avLst/>
          </a:prstGeom>
        </p:spPr>
        <p:txBody>
          <a:bodyPr/>
          <a:lstStyle>
            <a:lvl1pPr>
              <a:defRPr sz="5600" b="1">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9586700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6760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6C56176-9996-43BF-BCEB-529B35555637}"/>
              </a:ext>
            </a:extLst>
          </p:cNvPr>
          <p:cNvSpPr txBox="1"/>
          <p:nvPr/>
        </p:nvSpPr>
        <p:spPr>
          <a:xfrm>
            <a:off x="23607718" y="13001627"/>
            <a:ext cx="333376" cy="400110"/>
          </a:xfrm>
          <a:prstGeom prst="rect">
            <a:avLst/>
          </a:prstGeom>
          <a:noFill/>
          <a:ln>
            <a:noFill/>
          </a:ln>
          <a:effectLst/>
        </p:spPr>
        <p:txBody>
          <a:bodyPr vert="horz" wrap="none" lIns="50790" tIns="50790" rIns="50790" bIns="50790" numCol="1" anchor="ctr" anchorCtr="0" compatLnSpc="1">
            <a:prstTxWarp prst="textNoShape">
              <a:avLst/>
            </a:prstTxWarp>
          </a:bodyPr>
          <a:lstStyle>
            <a:defPPr>
              <a:defRPr lang="en-US"/>
            </a:defPPr>
            <a:lvl1pPr algn="ctr">
              <a:defRPr sz="700" b="0">
                <a:solidFill>
                  <a:srgbClr val="52555D"/>
                </a:solidFill>
                <a:latin typeface="Calibri" panose="020F0502020204030204" pitchFamily="34" charset="0"/>
              </a:defRPr>
            </a:lvl1pPr>
          </a:lstStyle>
          <a:p>
            <a:pPr lvl="0"/>
            <a:fld id="{97241006-ECD6-4F06-AF28-5ADAA32A8463}" type="slidenum">
              <a:rPr lang="en-US" sz="1600" dirty="0" smtClean="0"/>
              <a:t>‹#›</a:t>
            </a:fld>
            <a:endParaRPr lang="en-US" sz="1600" dirty="0"/>
          </a:p>
        </p:txBody>
      </p:sp>
      <p:sp>
        <p:nvSpPr>
          <p:cNvPr id="8" name="Title 7">
            <a:extLst>
              <a:ext uri="{FF2B5EF4-FFF2-40B4-BE49-F238E27FC236}">
                <a16:creationId xmlns:a16="http://schemas.microsoft.com/office/drawing/2014/main" id="{6728575E-8361-4B3E-986B-088240A0BBFA}"/>
              </a:ext>
            </a:extLst>
          </p:cNvPr>
          <p:cNvSpPr>
            <a:spLocks noGrp="1"/>
          </p:cNvSpPr>
          <p:nvPr>
            <p:ph type="title" hasCustomPrompt="1"/>
          </p:nvPr>
        </p:nvSpPr>
        <p:spPr>
          <a:xfrm>
            <a:off x="455776" y="570356"/>
            <a:ext cx="23242424" cy="110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none"/>
        </p:style>
        <p:txBody>
          <a:bodyPr vert="horz" wrap="square" lIns="121917" tIns="60958" rIns="121917" bIns="60958" numCol="1" anchor="t" anchorCtr="0" compatLnSpc="1">
            <a:prstTxWarp prst="textNoShape">
              <a:avLst/>
            </a:prstTxWarp>
            <a:spAutoFit/>
          </a:bodyPr>
          <a:lstStyle>
            <a:lvl1pPr>
              <a:defRPr lang="en-US" sz="6400" b="0" baseline="0">
                <a:solidFill>
                  <a:schemeClr val="accent3"/>
                </a:solidFill>
                <a:latin typeface="Calibri" panose="020F0502020204030204" pitchFamily="34" charset="0"/>
                <a:ea typeface="MS PGothic" panose="020B0600070205080204" pitchFamily="34" charset="-128"/>
                <a:cs typeface="Segoe UI" panose="020B0502040204020203" pitchFamily="34" charset="0"/>
                <a:sym typeface="Helvetica Neue Medium" pitchFamily="6" charset="0"/>
              </a:defRPr>
            </a:lvl1pPr>
          </a:lstStyle>
          <a:p>
            <a:pPr lvl="0" defTabSz="822326" eaLnBrk="0" fontAlgn="base" hangingPunct="0">
              <a:spcAft>
                <a:spcPct val="0"/>
              </a:spcAft>
            </a:pPr>
            <a:r>
              <a:rPr lang="en-US" dirty="0"/>
              <a:t>Slide Title goes here</a:t>
            </a:r>
          </a:p>
        </p:txBody>
      </p:sp>
      <p:grpSp>
        <p:nvGrpSpPr>
          <p:cNvPr id="5" name="Group 4">
            <a:extLst>
              <a:ext uri="{FF2B5EF4-FFF2-40B4-BE49-F238E27FC236}">
                <a16:creationId xmlns:a16="http://schemas.microsoft.com/office/drawing/2014/main" id="{42ECC2CC-A327-45EA-AD51-2A770596F54A}"/>
              </a:ext>
            </a:extLst>
          </p:cNvPr>
          <p:cNvGrpSpPr/>
          <p:nvPr/>
        </p:nvGrpSpPr>
        <p:grpSpPr>
          <a:xfrm>
            <a:off x="-15875" y="13496926"/>
            <a:ext cx="24409402" cy="238124"/>
            <a:chOff x="-7938" y="6748463"/>
            <a:chExt cx="12204701" cy="119062"/>
          </a:xfrm>
        </p:grpSpPr>
        <p:sp>
          <p:nvSpPr>
            <p:cNvPr id="10" name="Rectangle 3">
              <a:extLst>
                <a:ext uri="{FF2B5EF4-FFF2-40B4-BE49-F238E27FC236}">
                  <a16:creationId xmlns:a16="http://schemas.microsoft.com/office/drawing/2014/main" id="{5900442C-A124-479B-AA20-34E6316BF4A5}"/>
                </a:ext>
              </a:extLst>
            </p:cNvPr>
            <p:cNvSpPr>
              <a:spLocks/>
            </p:cNvSpPr>
            <p:nvPr/>
          </p:nvSpPr>
          <p:spPr bwMode="auto">
            <a:xfrm rot="16200000">
              <a:off x="1966119" y="4774406"/>
              <a:ext cx="119062" cy="4067176"/>
            </a:xfrm>
            <a:prstGeom prst="rect">
              <a:avLst/>
            </a:prstGeom>
            <a:solidFill>
              <a:srgbClr val="DA29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1" name="Rectangle 4">
              <a:extLst>
                <a:ext uri="{FF2B5EF4-FFF2-40B4-BE49-F238E27FC236}">
                  <a16:creationId xmlns:a16="http://schemas.microsoft.com/office/drawing/2014/main" id="{F938338D-C00E-47EA-B475-28FF2B6197A5}"/>
                </a:ext>
              </a:extLst>
            </p:cNvPr>
            <p:cNvSpPr>
              <a:spLocks/>
            </p:cNvSpPr>
            <p:nvPr/>
          </p:nvSpPr>
          <p:spPr bwMode="auto">
            <a:xfrm rot="16200000">
              <a:off x="6034882" y="4769644"/>
              <a:ext cx="119062" cy="4076700"/>
            </a:xfrm>
            <a:prstGeom prst="rect">
              <a:avLst/>
            </a:prstGeom>
            <a:solidFill>
              <a:srgbClr val="FFB81C"/>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sp>
          <p:nvSpPr>
            <p:cNvPr id="12" name="Rectangle 5">
              <a:extLst>
                <a:ext uri="{FF2B5EF4-FFF2-40B4-BE49-F238E27FC236}">
                  <a16:creationId xmlns:a16="http://schemas.microsoft.com/office/drawing/2014/main" id="{59BADD68-69CE-44C1-BCAF-A3A8DC0F0CE2}"/>
                </a:ext>
              </a:extLst>
            </p:cNvPr>
            <p:cNvSpPr>
              <a:spLocks/>
            </p:cNvSpPr>
            <p:nvPr/>
          </p:nvSpPr>
          <p:spPr bwMode="auto">
            <a:xfrm rot="16200000">
              <a:off x="10103645" y="4774406"/>
              <a:ext cx="119062" cy="4067175"/>
            </a:xfrm>
            <a:prstGeom prst="rect">
              <a:avLst/>
            </a:prstGeom>
            <a:solidFill>
              <a:srgbClr val="007DBA"/>
            </a:solidFill>
            <a:ln>
              <a:noFill/>
            </a:ln>
            <a:extLst/>
          </p:spPr>
          <p:txBody>
            <a:bodyPr lIns="0" tIns="0" rIns="0" bIns="0" anchor="ctr"/>
            <a:lstStyle/>
            <a:p>
              <a:pPr algn="ctr" eaLnBrk="1"/>
              <a:endParaRPr lang="en-US" altLang="en-US" sz="3200" b="0">
                <a:solidFill>
                  <a:srgbClr val="FFFFFF"/>
                </a:solidFill>
                <a:latin typeface="Helvetica Neue Medium" pitchFamily="6" charset="0"/>
                <a:sym typeface="Helvetica Neue Medium" pitchFamily="6" charset="0"/>
              </a:endParaRPr>
            </a:p>
          </p:txBody>
        </p:sp>
      </p:grpSp>
      <p:pic>
        <p:nvPicPr>
          <p:cNvPr id="14" name="Picture 8" descr="pasted-image.pdf">
            <a:extLst>
              <a:ext uri="{FF2B5EF4-FFF2-40B4-BE49-F238E27FC236}">
                <a16:creationId xmlns:a16="http://schemas.microsoft.com/office/drawing/2014/main" id="{5B9C4F86-ADFE-4E90-B04B-8132DE538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3914" y="12741276"/>
            <a:ext cx="240982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2">
            <a:extLst>
              <a:ext uri="{FF2B5EF4-FFF2-40B4-BE49-F238E27FC236}">
                <a16:creationId xmlns:a16="http://schemas.microsoft.com/office/drawing/2014/main" id="{04918F1D-0731-4965-A75B-883089B34B73}"/>
              </a:ext>
            </a:extLst>
          </p:cNvPr>
          <p:cNvSpPr txBox="1">
            <a:spLocks/>
          </p:cNvSpPr>
          <p:nvPr/>
        </p:nvSpPr>
        <p:spPr>
          <a:xfrm>
            <a:off x="717030" y="13078572"/>
            <a:ext cx="6403408" cy="246221"/>
          </a:xfrm>
          <a:prstGeom prst="rect">
            <a:avLst/>
          </a:prstGeom>
        </p:spPr>
        <p:txBody>
          <a:bodyPr wrap="square" lIns="0" tIns="0" rIns="0" bIns="0" anchor="b">
            <a:spAutoFit/>
          </a:bodyP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600" dirty="0">
                <a:solidFill>
                  <a:schemeClr val="accent4"/>
                </a:solidFill>
                <a:latin typeface="+mn-lt"/>
              </a:rPr>
              <a:t>© 2018 Fractal Analytics Inc. All rights reserved | Confidential</a:t>
            </a:r>
          </a:p>
        </p:txBody>
      </p:sp>
    </p:spTree>
    <p:extLst>
      <p:ext uri="{BB962C8B-B14F-4D97-AF65-F5344CB8AC3E}">
        <p14:creationId xmlns:p14="http://schemas.microsoft.com/office/powerpoint/2010/main" val="251633069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7368"/>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600" y="6038294"/>
            <a:ext cx="19621500" cy="902811"/>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02249557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18" Type="http://schemas.openxmlformats.org/officeDocument/2006/relationships/image" Target="../media/image6.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5.emf"/><Relationship Id="rId2" Type="http://schemas.openxmlformats.org/officeDocument/2006/relationships/slideLayout" Target="../slideLayouts/slideLayout32.xml"/><Relationship Id="rId16" Type="http://schemas.openxmlformats.org/officeDocument/2006/relationships/oleObject" Target="../embeddings/oleObject1.bin"/><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ags" Target="../tags/tag1.xml"/><Relationship Id="rId10" Type="http://schemas.openxmlformats.org/officeDocument/2006/relationships/slideLayout" Target="../slideLayouts/slideLayout40.xml"/><Relationship Id="rId19" Type="http://schemas.openxmlformats.org/officeDocument/2006/relationships/oleObject" Target="../embeddings/oleObject2.bin"/><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45581"/>
      </p:ext>
    </p:extLst>
  </p:cSld>
  <p:clrMap bg1="lt1" tx1="dk1" bg2="lt2" tx2="dk2" accent1="accent1" accent2="accent2" accent3="accent3" accent4="accent4" accent5="accent5" accent6="accent6" hlink="hlink" folHlink="folHlink"/>
  <p:sldLayoutIdLst>
    <p:sldLayoutId id="2147483662" r:id="rId1"/>
    <p:sldLayoutId id="2147483663" r:id="rId2"/>
  </p:sldLayoutIdLst>
  <p:hf sldNum="0" hdr="0" dt="0"/>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2011130" y="13081000"/>
            <a:ext cx="488916" cy="471924"/>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dirty="0"/>
          </a:p>
        </p:txBody>
      </p:sp>
    </p:spTree>
    <p:extLst>
      <p:ext uri="{BB962C8B-B14F-4D97-AF65-F5344CB8AC3E}">
        <p14:creationId xmlns:p14="http://schemas.microsoft.com/office/powerpoint/2010/main" val="71063688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25" r:id="rId12"/>
    <p:sldLayoutId id="2147483790"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dirty="0"/>
              <a:t>3/19/19</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95311893"/>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10" r:id="rId12"/>
    <p:sldLayoutId id="2147483726" r:id="rId13"/>
    <p:sldLayoutId id="2147483727" r:id="rId14"/>
    <p:sldLayoutId id="2147483850" r:id="rId15"/>
  </p:sldLayoutIdLst>
  <p:hf sldNum="0" hd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5"/>
            </p:custDataLst>
            <p:extLst/>
          </p:nvPr>
        </p:nvGraphicFramePr>
        <p:xfrm>
          <a:off x="4244" y="4240"/>
          <a:ext cx="4232" cy="4232"/>
        </p:xfrm>
        <a:graphic>
          <a:graphicData uri="http://schemas.openxmlformats.org/presentationml/2006/ole">
            <mc:AlternateContent xmlns:mc="http://schemas.openxmlformats.org/markup-compatibility/2006">
              <mc:Choice xmlns:v="urn:schemas-microsoft-com:vml" Requires="v">
                <p:oleObj spid="_x0000_s1030" name="think-cell Slide" r:id="rId16" imgW="270" imgH="270" progId="TCLayout.ActiveDocument.1">
                  <p:embed/>
                </p:oleObj>
              </mc:Choice>
              <mc:Fallback>
                <p:oleObj name="think-cell Slide" r:id="rId16" imgW="270" imgH="270" progId="TCLayout.ActiveDocument.1">
                  <p:embed/>
                  <p:pic>
                    <p:nvPicPr>
                      <p:cNvPr id="2" name="Object 1" hidden="1"/>
                      <p:cNvPicPr/>
                      <p:nvPr/>
                    </p:nvPicPr>
                    <p:blipFill>
                      <a:blip r:embed="rId17"/>
                      <a:stretch>
                        <a:fillRect/>
                      </a:stretch>
                    </p:blipFill>
                    <p:spPr>
                      <a:xfrm>
                        <a:off x="4244" y="4240"/>
                        <a:ext cx="4232" cy="4232"/>
                      </a:xfrm>
                      <a:prstGeom prst="rect">
                        <a:avLst/>
                      </a:prstGeom>
                    </p:spPr>
                  </p:pic>
                </p:oleObj>
              </mc:Fallback>
            </mc:AlternateContent>
          </a:graphicData>
        </a:graphic>
      </p:graphicFrame>
      <p:pic>
        <p:nvPicPr>
          <p:cNvPr id="6" name="Picture 5" descr="Fractal_Analytics_name.png"/>
          <p:cNvPicPr>
            <a:picLocks noChangeAspect="1"/>
          </p:cNvPicPr>
          <p:nvPr/>
        </p:nvPicPr>
        <p:blipFill>
          <a:blip r:embed="rId18" cstate="print"/>
          <a:stretch>
            <a:fillRect/>
          </a:stretch>
        </p:blipFill>
        <p:spPr>
          <a:xfrm>
            <a:off x="21004557" y="13354888"/>
            <a:ext cx="2380302" cy="307696"/>
          </a:xfrm>
          <a:prstGeom prst="rect">
            <a:avLst/>
          </a:prstGeom>
        </p:spPr>
      </p:pic>
      <p:graphicFrame>
        <p:nvGraphicFramePr>
          <p:cNvPr id="7" name="Object 6" hidden="1"/>
          <p:cNvGraphicFramePr>
            <a:graphicFrameLocks noChangeAspect="1"/>
          </p:cNvGraphicFramePr>
          <p:nvPr>
            <p:extLst/>
          </p:nvPr>
        </p:nvGraphicFramePr>
        <p:xfrm>
          <a:off x="4244" y="3180"/>
          <a:ext cx="4232" cy="3172"/>
        </p:xfrm>
        <a:graphic>
          <a:graphicData uri="http://schemas.openxmlformats.org/presentationml/2006/ole">
            <mc:AlternateContent xmlns:mc="http://schemas.openxmlformats.org/markup-compatibility/2006">
              <mc:Choice xmlns:v="urn:schemas-microsoft-com:vml" Requires="v">
                <p:oleObj spid="_x0000_s1031" name="think-cell Slide" r:id="rId19" imgW="270" imgH="270" progId="TCLayout.ActiveDocument.1">
                  <p:embed/>
                </p:oleObj>
              </mc:Choice>
              <mc:Fallback>
                <p:oleObj name="think-cell Slide" r:id="rId19" imgW="270" imgH="270" progId="TCLayout.ActiveDocument.1">
                  <p:embed/>
                  <p:pic>
                    <p:nvPicPr>
                      <p:cNvPr id="7" name="Object 6" hidden="1"/>
                      <p:cNvPicPr/>
                      <p:nvPr/>
                    </p:nvPicPr>
                    <p:blipFill>
                      <a:blip r:embed="rId17"/>
                      <a:stretch>
                        <a:fillRect/>
                      </a:stretch>
                    </p:blipFill>
                    <p:spPr>
                      <a:xfrm>
                        <a:off x="4244" y="3180"/>
                        <a:ext cx="4232" cy="3172"/>
                      </a:xfrm>
                      <a:prstGeom prst="rect">
                        <a:avLst/>
                      </a:prstGeom>
                    </p:spPr>
                  </p:pic>
                </p:oleObj>
              </mc:Fallback>
            </mc:AlternateContent>
          </a:graphicData>
        </a:graphic>
      </p:graphicFrame>
      <p:sp>
        <p:nvSpPr>
          <p:cNvPr id="8" name="Rectangle 7"/>
          <p:cNvSpPr/>
          <p:nvPr/>
        </p:nvSpPr>
        <p:spPr>
          <a:xfrm>
            <a:off x="23544076" y="13261498"/>
            <a:ext cx="839924" cy="454504"/>
          </a:xfrm>
          <a:prstGeom prst="rect">
            <a:avLst/>
          </a:prstGeom>
          <a:solidFill>
            <a:schemeClr val="tx1">
              <a:lumMod val="50000"/>
              <a:lumOff val="5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243826" tIns="0" rIns="243826" bIns="0" rtlCol="0" anchor="ctr" anchorCtr="0"/>
          <a:lstStyle/>
          <a:p>
            <a:pPr algn="ctr"/>
            <a:endParaRPr lang="en-US" sz="3136" b="1" dirty="0">
              <a:solidFill>
                <a:schemeClr val="bg1"/>
              </a:solidFill>
              <a:latin typeface="Arial" pitchFamily="34" charset="0"/>
              <a:cs typeface="Arial" pitchFamily="34" charset="0"/>
            </a:endParaRPr>
          </a:p>
        </p:txBody>
      </p:sp>
      <p:sp>
        <p:nvSpPr>
          <p:cNvPr id="9" name="Slide Number Placeholder 2"/>
          <p:cNvSpPr>
            <a:spLocks noGrp="1"/>
          </p:cNvSpPr>
          <p:nvPr>
            <p:ph type="sldNum" sz="quarter" idx="4"/>
          </p:nvPr>
        </p:nvSpPr>
        <p:spPr>
          <a:xfrm>
            <a:off x="23647760" y="13322777"/>
            <a:ext cx="632552" cy="331946"/>
          </a:xfrm>
          <a:prstGeom prst="rect">
            <a:avLst/>
          </a:prstGeom>
        </p:spPr>
        <p:txBody>
          <a:bodyPr vert="horz" wrap="square" lIns="0" tIns="0" rIns="0" bIns="0" rtlCol="0" anchor="ctr">
            <a:spAutoFit/>
          </a:bodyPr>
          <a:lstStyle>
            <a:lvl1pPr algn="ctr">
              <a:defRPr sz="2156">
                <a:solidFill>
                  <a:schemeClr val="bg1"/>
                </a:solidFill>
              </a:defRPr>
            </a:lvl1pPr>
          </a:lstStyle>
          <a:p>
            <a:fld id="{EBB65C3D-7E65-43C4-84A8-99FC5FEF9EB9}" type="slidenum">
              <a:rPr lang="en-US" smtClean="0"/>
              <a:t>‹#›</a:t>
            </a:fld>
            <a:endParaRPr lang="en-US" dirty="0"/>
          </a:p>
        </p:txBody>
      </p:sp>
    </p:spTree>
    <p:extLst>
      <p:ext uri="{BB962C8B-B14F-4D97-AF65-F5344CB8AC3E}">
        <p14:creationId xmlns:p14="http://schemas.microsoft.com/office/powerpoint/2010/main" val="116275430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hf hdr="0" ftr="0" dt="0"/>
  <p:txStyles>
    <p:titleStyle>
      <a:lvl1pPr algn="l" rtl="0" eaLnBrk="1" fontAlgn="base" hangingPunct="1">
        <a:spcBef>
          <a:spcPct val="0"/>
        </a:spcBef>
        <a:spcAft>
          <a:spcPct val="0"/>
        </a:spcAft>
        <a:defRPr sz="6470" b="1" kern="1200">
          <a:solidFill>
            <a:schemeClr val="bg1"/>
          </a:solidFill>
          <a:latin typeface="Arial" pitchFamily="34" charset="0"/>
          <a:ea typeface="+mj-ea"/>
          <a:cs typeface="Arial" pitchFamily="34" charset="0"/>
        </a:defRPr>
      </a:lvl1pPr>
      <a:lvl2pPr algn="l" rtl="0" eaLnBrk="1" fontAlgn="base" hangingPunct="1">
        <a:spcBef>
          <a:spcPct val="0"/>
        </a:spcBef>
        <a:spcAft>
          <a:spcPct val="0"/>
        </a:spcAft>
        <a:defRPr sz="7450">
          <a:solidFill>
            <a:srgbClr val="1B5A7D"/>
          </a:solidFill>
          <a:latin typeface="Arial" charset="0"/>
          <a:cs typeface="Arial" charset="0"/>
        </a:defRPr>
      </a:lvl2pPr>
      <a:lvl3pPr algn="l" rtl="0" eaLnBrk="1" fontAlgn="base" hangingPunct="1">
        <a:spcBef>
          <a:spcPct val="0"/>
        </a:spcBef>
        <a:spcAft>
          <a:spcPct val="0"/>
        </a:spcAft>
        <a:defRPr sz="7450">
          <a:solidFill>
            <a:srgbClr val="1B5A7D"/>
          </a:solidFill>
          <a:latin typeface="Arial" charset="0"/>
          <a:cs typeface="Arial" charset="0"/>
        </a:defRPr>
      </a:lvl3pPr>
      <a:lvl4pPr algn="l" rtl="0" eaLnBrk="1" fontAlgn="base" hangingPunct="1">
        <a:spcBef>
          <a:spcPct val="0"/>
        </a:spcBef>
        <a:spcAft>
          <a:spcPct val="0"/>
        </a:spcAft>
        <a:defRPr sz="7450">
          <a:solidFill>
            <a:srgbClr val="1B5A7D"/>
          </a:solidFill>
          <a:latin typeface="Arial" charset="0"/>
          <a:cs typeface="Arial" charset="0"/>
        </a:defRPr>
      </a:lvl4pPr>
      <a:lvl5pPr algn="l" rtl="0" eaLnBrk="1" fontAlgn="base" hangingPunct="1">
        <a:spcBef>
          <a:spcPct val="0"/>
        </a:spcBef>
        <a:spcAft>
          <a:spcPct val="0"/>
        </a:spcAft>
        <a:defRPr sz="7450">
          <a:solidFill>
            <a:srgbClr val="1B5A7D"/>
          </a:solidFill>
          <a:latin typeface="Arial" charset="0"/>
          <a:cs typeface="Arial" charset="0"/>
        </a:defRPr>
      </a:lvl5pPr>
      <a:lvl6pPr marL="1219086" algn="l" rtl="0" eaLnBrk="1" fontAlgn="base" hangingPunct="1">
        <a:spcBef>
          <a:spcPct val="0"/>
        </a:spcBef>
        <a:spcAft>
          <a:spcPct val="0"/>
        </a:spcAft>
        <a:defRPr sz="7450">
          <a:solidFill>
            <a:srgbClr val="1B5A7D"/>
          </a:solidFill>
          <a:latin typeface="Arial" charset="0"/>
          <a:cs typeface="Arial" charset="0"/>
        </a:defRPr>
      </a:lvl6pPr>
      <a:lvl7pPr marL="2438170" algn="l" rtl="0" eaLnBrk="1" fontAlgn="base" hangingPunct="1">
        <a:spcBef>
          <a:spcPct val="0"/>
        </a:spcBef>
        <a:spcAft>
          <a:spcPct val="0"/>
        </a:spcAft>
        <a:defRPr sz="7450">
          <a:solidFill>
            <a:srgbClr val="1B5A7D"/>
          </a:solidFill>
          <a:latin typeface="Arial" charset="0"/>
          <a:cs typeface="Arial" charset="0"/>
        </a:defRPr>
      </a:lvl7pPr>
      <a:lvl8pPr marL="3657256" algn="l" rtl="0" eaLnBrk="1" fontAlgn="base" hangingPunct="1">
        <a:spcBef>
          <a:spcPct val="0"/>
        </a:spcBef>
        <a:spcAft>
          <a:spcPct val="0"/>
        </a:spcAft>
        <a:defRPr sz="7450">
          <a:solidFill>
            <a:srgbClr val="1B5A7D"/>
          </a:solidFill>
          <a:latin typeface="Arial" charset="0"/>
          <a:cs typeface="Arial" charset="0"/>
        </a:defRPr>
      </a:lvl8pPr>
      <a:lvl9pPr marL="4876342" algn="l" rtl="0" eaLnBrk="1" fontAlgn="base" hangingPunct="1">
        <a:spcBef>
          <a:spcPct val="0"/>
        </a:spcBef>
        <a:spcAft>
          <a:spcPct val="0"/>
        </a:spcAft>
        <a:defRPr sz="7450">
          <a:solidFill>
            <a:srgbClr val="1B5A7D"/>
          </a:solidFill>
          <a:latin typeface="Arial" charset="0"/>
          <a:cs typeface="Arial" charset="0"/>
        </a:defRPr>
      </a:lvl9pPr>
    </p:titleStyle>
    <p:bodyStyle>
      <a:lvl1pPr marL="609542" indent="-609542" algn="l" rtl="0" eaLnBrk="1" fontAlgn="base" hangingPunct="1">
        <a:spcBef>
          <a:spcPts val="1600"/>
        </a:spcBef>
        <a:spcAft>
          <a:spcPts val="1600"/>
        </a:spcAft>
        <a:buClr>
          <a:schemeClr val="accent1"/>
        </a:buClr>
        <a:buSzPct val="140000"/>
        <a:buFont typeface="Wingdings" panose="05000000000000000000" pitchFamily="2" charset="2"/>
        <a:buChar char="§"/>
        <a:defRPr lang="en-US" sz="4314" kern="1200" baseline="0" dirty="0" smtClean="0">
          <a:solidFill>
            <a:srgbClr val="000000"/>
          </a:solidFill>
          <a:latin typeface="Arial" pitchFamily="34" charset="0"/>
          <a:ea typeface="+mn-ea"/>
          <a:cs typeface="+mn-cs"/>
        </a:defRPr>
      </a:lvl1pPr>
      <a:lvl2pPr marL="1219086" indent="-609542" algn="l" rtl="0" eaLnBrk="1" fontAlgn="base" hangingPunct="1">
        <a:spcBef>
          <a:spcPts val="800"/>
        </a:spcBef>
        <a:spcAft>
          <a:spcPct val="0"/>
        </a:spcAft>
        <a:buFont typeface="Wingdings" pitchFamily="2" charset="2"/>
        <a:buChar char="§"/>
        <a:defRPr lang="en-US" sz="4314" kern="1200" baseline="0" dirty="0" smtClean="0">
          <a:solidFill>
            <a:srgbClr val="000000"/>
          </a:solidFill>
          <a:latin typeface="Arial" pitchFamily="34" charset="0"/>
          <a:ea typeface="+mn-ea"/>
          <a:cs typeface="+mn-cs"/>
        </a:defRPr>
      </a:lvl2pPr>
      <a:lvl3pPr marL="1828628" indent="-609542" algn="l" rtl="0" eaLnBrk="1" fontAlgn="base" hangingPunct="1">
        <a:spcBef>
          <a:spcPts val="800"/>
        </a:spcBef>
        <a:spcAft>
          <a:spcPct val="0"/>
        </a:spcAft>
        <a:buFont typeface="Wingdings" pitchFamily="2" charset="2"/>
        <a:buChar char="§"/>
        <a:defRPr lang="en-US" sz="4314" kern="1200" baseline="0" dirty="0" smtClean="0">
          <a:solidFill>
            <a:srgbClr val="000000"/>
          </a:solidFill>
          <a:latin typeface="Arial" pitchFamily="34" charset="0"/>
          <a:ea typeface="+mn-ea"/>
          <a:cs typeface="+mn-cs"/>
        </a:defRPr>
      </a:lvl3pPr>
      <a:lvl4pPr marL="3056180" indent="-1227552" algn="l" rtl="0" eaLnBrk="1" fontAlgn="base" hangingPunct="1">
        <a:spcBef>
          <a:spcPct val="20000"/>
        </a:spcBef>
        <a:spcAft>
          <a:spcPct val="0"/>
        </a:spcAft>
        <a:buFont typeface="Arial" pitchFamily="34" charset="0"/>
        <a:buChar char="–"/>
        <a:defRPr lang="en-US" sz="4314" kern="1200" baseline="0" dirty="0" smtClean="0">
          <a:solidFill>
            <a:srgbClr val="000000"/>
          </a:solidFill>
          <a:latin typeface="Arial" pitchFamily="34" charset="0"/>
          <a:ea typeface="+mn-ea"/>
          <a:cs typeface="+mn-cs"/>
        </a:defRPr>
      </a:lvl4pPr>
      <a:lvl5pPr marL="2742942" indent="-914314" algn="l" rtl="0" eaLnBrk="1" fontAlgn="base" hangingPunct="1">
        <a:spcBef>
          <a:spcPct val="20000"/>
        </a:spcBef>
        <a:spcAft>
          <a:spcPct val="0"/>
        </a:spcAft>
        <a:buFont typeface="Arial" pitchFamily="34" charset="0"/>
        <a:buChar char="»"/>
        <a:defRPr lang="en-US" sz="5294" kern="1200" dirty="0">
          <a:solidFill>
            <a:schemeClr val="tx1"/>
          </a:solidFill>
          <a:latin typeface="+mn-lt"/>
          <a:ea typeface="+mn-ea"/>
          <a:cs typeface="+mn-cs"/>
        </a:defRPr>
      </a:lvl5pPr>
      <a:lvl6pPr marL="6704970" indent="-609542" algn="l" defTabSz="2438170" rtl="0" eaLnBrk="1" latinLnBrk="0" hangingPunct="1">
        <a:spcBef>
          <a:spcPct val="20000"/>
        </a:spcBef>
        <a:buFont typeface="Arial" pitchFamily="34" charset="0"/>
        <a:buChar char="•"/>
        <a:defRPr sz="5294" kern="1200">
          <a:solidFill>
            <a:schemeClr val="tx1"/>
          </a:solidFill>
          <a:latin typeface="+mn-lt"/>
          <a:ea typeface="+mn-ea"/>
          <a:cs typeface="+mn-cs"/>
        </a:defRPr>
      </a:lvl6pPr>
      <a:lvl7pPr marL="7924056" indent="-609542" algn="l" defTabSz="2438170" rtl="0" eaLnBrk="1" latinLnBrk="0" hangingPunct="1">
        <a:spcBef>
          <a:spcPct val="20000"/>
        </a:spcBef>
        <a:buFont typeface="Arial" pitchFamily="34" charset="0"/>
        <a:buChar char="•"/>
        <a:defRPr sz="5294" kern="1200">
          <a:solidFill>
            <a:schemeClr val="tx1"/>
          </a:solidFill>
          <a:latin typeface="+mn-lt"/>
          <a:ea typeface="+mn-ea"/>
          <a:cs typeface="+mn-cs"/>
        </a:defRPr>
      </a:lvl7pPr>
      <a:lvl8pPr marL="9143140" indent="-609542" algn="l" defTabSz="2438170" rtl="0" eaLnBrk="1" latinLnBrk="0" hangingPunct="1">
        <a:spcBef>
          <a:spcPct val="20000"/>
        </a:spcBef>
        <a:buFont typeface="Arial" pitchFamily="34" charset="0"/>
        <a:buChar char="•"/>
        <a:defRPr sz="5294" kern="1200">
          <a:solidFill>
            <a:schemeClr val="tx1"/>
          </a:solidFill>
          <a:latin typeface="+mn-lt"/>
          <a:ea typeface="+mn-ea"/>
          <a:cs typeface="+mn-cs"/>
        </a:defRPr>
      </a:lvl8pPr>
      <a:lvl9pPr marL="10362226" indent="-609542" algn="l" defTabSz="2438170" rtl="0" eaLnBrk="1" latinLnBrk="0" hangingPunct="1">
        <a:spcBef>
          <a:spcPct val="20000"/>
        </a:spcBef>
        <a:buFont typeface="Arial" pitchFamily="34" charset="0"/>
        <a:buChar char="•"/>
        <a:defRPr sz="5294" kern="1200">
          <a:solidFill>
            <a:schemeClr val="tx1"/>
          </a:solidFill>
          <a:latin typeface="+mn-lt"/>
          <a:ea typeface="+mn-ea"/>
          <a:cs typeface="+mn-cs"/>
        </a:defRPr>
      </a:lvl9pPr>
    </p:bodyStyle>
    <p:otherStyle>
      <a:defPPr>
        <a:defRPr lang="en-US"/>
      </a:defPPr>
      <a:lvl1pPr marL="0" algn="l" defTabSz="2438170" rtl="0" eaLnBrk="1" latinLnBrk="0" hangingPunct="1">
        <a:defRPr sz="4706" kern="1200">
          <a:solidFill>
            <a:schemeClr val="tx1"/>
          </a:solidFill>
          <a:latin typeface="+mn-lt"/>
          <a:ea typeface="+mn-ea"/>
          <a:cs typeface="+mn-cs"/>
        </a:defRPr>
      </a:lvl1pPr>
      <a:lvl2pPr marL="1219086" algn="l" defTabSz="2438170" rtl="0" eaLnBrk="1" latinLnBrk="0" hangingPunct="1">
        <a:defRPr sz="4706" kern="1200">
          <a:solidFill>
            <a:schemeClr val="tx1"/>
          </a:solidFill>
          <a:latin typeface="+mn-lt"/>
          <a:ea typeface="+mn-ea"/>
          <a:cs typeface="+mn-cs"/>
        </a:defRPr>
      </a:lvl2pPr>
      <a:lvl3pPr marL="2438170" algn="l" defTabSz="2438170" rtl="0" eaLnBrk="1" latinLnBrk="0" hangingPunct="1">
        <a:defRPr sz="4706" kern="1200">
          <a:solidFill>
            <a:schemeClr val="tx1"/>
          </a:solidFill>
          <a:latin typeface="+mn-lt"/>
          <a:ea typeface="+mn-ea"/>
          <a:cs typeface="+mn-cs"/>
        </a:defRPr>
      </a:lvl3pPr>
      <a:lvl4pPr marL="3657256" algn="l" defTabSz="2438170" rtl="0" eaLnBrk="1" latinLnBrk="0" hangingPunct="1">
        <a:defRPr sz="4706" kern="1200">
          <a:solidFill>
            <a:schemeClr val="tx1"/>
          </a:solidFill>
          <a:latin typeface="+mn-lt"/>
          <a:ea typeface="+mn-ea"/>
          <a:cs typeface="+mn-cs"/>
        </a:defRPr>
      </a:lvl4pPr>
      <a:lvl5pPr marL="4876342" algn="l" defTabSz="2438170" rtl="0" eaLnBrk="1" latinLnBrk="0" hangingPunct="1">
        <a:defRPr sz="4706" kern="1200">
          <a:solidFill>
            <a:schemeClr val="tx1"/>
          </a:solidFill>
          <a:latin typeface="+mn-lt"/>
          <a:ea typeface="+mn-ea"/>
          <a:cs typeface="+mn-cs"/>
        </a:defRPr>
      </a:lvl5pPr>
      <a:lvl6pPr marL="6095426" algn="l" defTabSz="2438170" rtl="0" eaLnBrk="1" latinLnBrk="0" hangingPunct="1">
        <a:defRPr sz="4706" kern="1200">
          <a:solidFill>
            <a:schemeClr val="tx1"/>
          </a:solidFill>
          <a:latin typeface="+mn-lt"/>
          <a:ea typeface="+mn-ea"/>
          <a:cs typeface="+mn-cs"/>
        </a:defRPr>
      </a:lvl6pPr>
      <a:lvl7pPr marL="7314512" algn="l" defTabSz="2438170" rtl="0" eaLnBrk="1" latinLnBrk="0" hangingPunct="1">
        <a:defRPr sz="4706" kern="1200">
          <a:solidFill>
            <a:schemeClr val="tx1"/>
          </a:solidFill>
          <a:latin typeface="+mn-lt"/>
          <a:ea typeface="+mn-ea"/>
          <a:cs typeface="+mn-cs"/>
        </a:defRPr>
      </a:lvl7pPr>
      <a:lvl8pPr marL="8533598" algn="l" defTabSz="2438170" rtl="0" eaLnBrk="1" latinLnBrk="0" hangingPunct="1">
        <a:defRPr sz="4706" kern="1200">
          <a:solidFill>
            <a:schemeClr val="tx1"/>
          </a:solidFill>
          <a:latin typeface="+mn-lt"/>
          <a:ea typeface="+mn-ea"/>
          <a:cs typeface="+mn-cs"/>
        </a:defRPr>
      </a:lvl8pPr>
      <a:lvl9pPr marL="9752684" algn="l" defTabSz="2438170" rtl="0" eaLnBrk="1" latinLnBrk="0" hangingPunct="1">
        <a:defRPr sz="470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60402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12000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3D919197-01A1-4683-B8A5-875594ACC30C}"/>
              </a:ext>
            </a:extLst>
          </p:cNvPr>
          <p:cNvSpPr>
            <a:spLocks/>
          </p:cNvSpPr>
          <p:nvPr/>
        </p:nvSpPr>
        <p:spPr bwMode="auto">
          <a:xfrm>
            <a:off x="-25400" y="12549188"/>
            <a:ext cx="24434800" cy="1104900"/>
          </a:xfrm>
          <a:prstGeom prst="rect">
            <a:avLst/>
          </a:prstGeom>
          <a:noFill/>
          <a:ln>
            <a:noFill/>
          </a:ln>
          <a:effectLst/>
          <a:extLs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3200" b="0">
              <a:solidFill>
                <a:srgbClr val="FFFFFF"/>
              </a:solidFill>
              <a:latin typeface="Helvetica Neue Medium" charset="0"/>
              <a:ea typeface="ＭＳ Ｐゴシック" charset="0"/>
              <a:cs typeface="Helvetica Neue Medium" charset="0"/>
              <a:sym typeface="Helvetica Neue Medium" charset="0"/>
            </a:endParaRPr>
          </a:p>
        </p:txBody>
      </p:sp>
      <p:grpSp>
        <p:nvGrpSpPr>
          <p:cNvPr id="1027" name="Group 2">
            <a:extLst>
              <a:ext uri="{FF2B5EF4-FFF2-40B4-BE49-F238E27FC236}">
                <a16:creationId xmlns:a16="http://schemas.microsoft.com/office/drawing/2014/main" id="{E49AC453-2625-4686-B354-CE79404ED11C}"/>
              </a:ext>
            </a:extLst>
          </p:cNvPr>
          <p:cNvGrpSpPr>
            <a:grpSpLocks/>
          </p:cNvGrpSpPr>
          <p:nvPr/>
        </p:nvGrpSpPr>
        <p:grpSpPr bwMode="auto">
          <a:xfrm rot="-5400000">
            <a:off x="12072144" y="1405733"/>
            <a:ext cx="239712" cy="24418926"/>
            <a:chOff x="0" y="0"/>
            <a:chExt cx="240110" cy="24421238"/>
          </a:xfrm>
        </p:grpSpPr>
        <p:sp>
          <p:nvSpPr>
            <p:cNvPr id="2" name="Rectangle 3">
              <a:extLst>
                <a:ext uri="{FF2B5EF4-FFF2-40B4-BE49-F238E27FC236}">
                  <a16:creationId xmlns:a16="http://schemas.microsoft.com/office/drawing/2014/main" id="{341CF7F0-2FAB-4308-965C-E42C78051905}"/>
                </a:ext>
              </a:extLst>
            </p:cNvPr>
            <p:cNvSpPr>
              <a:spLocks/>
            </p:cNvSpPr>
            <p:nvPr/>
          </p:nvSpPr>
          <p:spPr bwMode="auto">
            <a:xfrm>
              <a:off x="0" y="0"/>
              <a:ext cx="240110" cy="8138296"/>
            </a:xfrm>
            <a:prstGeom prst="rect">
              <a:avLst/>
            </a:prstGeom>
            <a:solidFill>
              <a:srgbClr val="EF2E24"/>
            </a:solidFill>
            <a:ln>
              <a:noFill/>
            </a:ln>
            <a:effectLst/>
            <a:extLs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3200" b="0">
                <a:solidFill>
                  <a:srgbClr val="FFFFFF"/>
                </a:solidFill>
                <a:latin typeface="Helvetica Neue Medium" charset="0"/>
                <a:ea typeface="ＭＳ Ｐゴシック" charset="0"/>
                <a:cs typeface="Helvetica Neue Medium" charset="0"/>
                <a:sym typeface="Helvetica Neue Medium" charset="0"/>
              </a:endParaRPr>
            </a:p>
          </p:txBody>
        </p:sp>
        <p:sp>
          <p:nvSpPr>
            <p:cNvPr id="1028" name="Rectangle 4">
              <a:extLst>
                <a:ext uri="{FF2B5EF4-FFF2-40B4-BE49-F238E27FC236}">
                  <a16:creationId xmlns:a16="http://schemas.microsoft.com/office/drawing/2014/main" id="{B2C6B6EB-AF4A-4AD1-830D-10F12138521D}"/>
                </a:ext>
              </a:extLst>
            </p:cNvPr>
            <p:cNvSpPr>
              <a:spLocks/>
            </p:cNvSpPr>
            <p:nvPr/>
          </p:nvSpPr>
          <p:spPr bwMode="auto">
            <a:xfrm>
              <a:off x="1" y="8131946"/>
              <a:ext cx="240110" cy="8157347"/>
            </a:xfrm>
            <a:prstGeom prst="rect">
              <a:avLst/>
            </a:prstGeom>
            <a:solidFill>
              <a:srgbClr val="FEB719"/>
            </a:solidFill>
            <a:ln>
              <a:noFill/>
            </a:ln>
            <a:effectLst/>
            <a:extLs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3200" b="0">
                <a:solidFill>
                  <a:srgbClr val="FFFFFF"/>
                </a:solidFill>
                <a:latin typeface="Helvetica Neue Medium" charset="0"/>
                <a:ea typeface="ＭＳ Ｐゴシック" charset="0"/>
                <a:cs typeface="Helvetica Neue Medium" charset="0"/>
                <a:sym typeface="Helvetica Neue Medium" charset="0"/>
              </a:endParaRPr>
            </a:p>
          </p:txBody>
        </p:sp>
        <p:sp>
          <p:nvSpPr>
            <p:cNvPr id="1029" name="Rectangle 5">
              <a:extLst>
                <a:ext uri="{FF2B5EF4-FFF2-40B4-BE49-F238E27FC236}">
                  <a16:creationId xmlns:a16="http://schemas.microsoft.com/office/drawing/2014/main" id="{77AC2587-7202-46E3-8A25-43AD91133A0F}"/>
                </a:ext>
              </a:extLst>
            </p:cNvPr>
            <p:cNvSpPr>
              <a:spLocks/>
            </p:cNvSpPr>
            <p:nvPr/>
          </p:nvSpPr>
          <p:spPr bwMode="auto">
            <a:xfrm>
              <a:off x="1" y="16282943"/>
              <a:ext cx="240110" cy="8138295"/>
            </a:xfrm>
            <a:prstGeom prst="rect">
              <a:avLst/>
            </a:prstGeom>
            <a:solidFill>
              <a:srgbClr val="008ECF"/>
            </a:solidFill>
            <a:ln>
              <a:noFill/>
            </a:ln>
            <a:effectLst/>
            <a:extLs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3200" b="0">
                <a:solidFill>
                  <a:srgbClr val="FFFFFF"/>
                </a:solidFill>
                <a:latin typeface="Helvetica Neue Medium" charset="0"/>
                <a:ea typeface="ＭＳ Ｐゴシック" charset="0"/>
                <a:cs typeface="Helvetica Neue Medium" charset="0"/>
                <a:sym typeface="Helvetica Neue Medium" charset="0"/>
              </a:endParaRPr>
            </a:p>
          </p:txBody>
        </p:sp>
      </p:grpSp>
      <p:sp>
        <p:nvSpPr>
          <p:cNvPr id="1034" name="Rectangle 10">
            <a:extLst>
              <a:ext uri="{FF2B5EF4-FFF2-40B4-BE49-F238E27FC236}">
                <a16:creationId xmlns:a16="http://schemas.microsoft.com/office/drawing/2014/main" id="{474C92BC-60A7-4A27-A41B-1664062ABB95}"/>
              </a:ext>
            </a:extLst>
          </p:cNvPr>
          <p:cNvSpPr>
            <a:spLocks noGrp="1"/>
          </p:cNvSpPr>
          <p:nvPr>
            <p:ph type="title"/>
          </p:nvPr>
        </p:nvSpPr>
        <p:spPr bwMode="auto">
          <a:xfrm>
            <a:off x="1689100" y="355600"/>
            <a:ext cx="21005800" cy="2286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Helvetica Neue Medium" charset="0"/>
              </a:rPr>
              <a:t>Click to edit Master title style</a:t>
            </a:r>
          </a:p>
        </p:txBody>
      </p:sp>
      <p:sp>
        <p:nvSpPr>
          <p:cNvPr id="1035" name="Rectangle 11">
            <a:extLst>
              <a:ext uri="{FF2B5EF4-FFF2-40B4-BE49-F238E27FC236}">
                <a16:creationId xmlns:a16="http://schemas.microsoft.com/office/drawing/2014/main" id="{8ACC0EAA-16A7-4055-A400-482005E35A34}"/>
              </a:ext>
            </a:extLst>
          </p:cNvPr>
          <p:cNvSpPr>
            <a:spLocks noGrp="1"/>
          </p:cNvSpPr>
          <p:nvPr>
            <p:ph type="body" idx="1"/>
          </p:nvPr>
        </p:nvSpPr>
        <p:spPr bwMode="auto">
          <a:xfrm>
            <a:off x="1689100" y="3149600"/>
            <a:ext cx="21005800" cy="9296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spTree>
    <p:extLst>
      <p:ext uri="{BB962C8B-B14F-4D97-AF65-F5344CB8AC3E}">
        <p14:creationId xmlns:p14="http://schemas.microsoft.com/office/powerpoint/2010/main" val="261718011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Lst>
  <p:txStyles>
    <p:titleStyle>
      <a:lvl1pPr algn="ctr" defTabSz="825500" rtl="0" eaLnBrk="0" fontAlgn="base" hangingPunct="0">
        <a:spcBef>
          <a:spcPct val="0"/>
        </a:spcBef>
        <a:spcAft>
          <a:spcPct val="0"/>
        </a:spcAft>
        <a:defRPr sz="11200">
          <a:solidFill>
            <a:srgbClr val="3F4149"/>
          </a:solidFill>
          <a:latin typeface="+mj-lt"/>
          <a:ea typeface="MS PGothic" panose="020B0600070205080204" pitchFamily="34" charset="-128"/>
          <a:cs typeface="+mj-cs"/>
          <a:sym typeface="Helvetica Neue Medium" pitchFamily="6" charset="0"/>
        </a:defRPr>
      </a:lvl1pPr>
      <a:lvl2pPr algn="ctr" defTabSz="825500" rtl="0" eaLnBrk="0" fontAlgn="base" hangingPunct="0">
        <a:spcBef>
          <a:spcPct val="0"/>
        </a:spcBef>
        <a:spcAft>
          <a:spcPct val="0"/>
        </a:spcAft>
        <a:defRPr sz="11200">
          <a:solidFill>
            <a:srgbClr val="000000"/>
          </a:solidFill>
          <a:latin typeface="Helvetica Neue Medium" charset="0"/>
          <a:ea typeface="MS PGothic" panose="020B0600070205080204" pitchFamily="34" charset="-128"/>
          <a:cs typeface="Helvetica Neue Medium" charset="0"/>
          <a:sym typeface="Helvetica Neue Medium" pitchFamily="6" charset="0"/>
        </a:defRPr>
      </a:lvl2pPr>
      <a:lvl3pPr algn="ctr" defTabSz="825500" rtl="0" eaLnBrk="0" fontAlgn="base" hangingPunct="0">
        <a:spcBef>
          <a:spcPct val="0"/>
        </a:spcBef>
        <a:spcAft>
          <a:spcPct val="0"/>
        </a:spcAft>
        <a:defRPr sz="11200">
          <a:solidFill>
            <a:srgbClr val="000000"/>
          </a:solidFill>
          <a:latin typeface="Helvetica Neue Medium" charset="0"/>
          <a:ea typeface="MS PGothic" panose="020B0600070205080204" pitchFamily="34" charset="-128"/>
          <a:cs typeface="Helvetica Neue Medium" charset="0"/>
          <a:sym typeface="Helvetica Neue Medium" pitchFamily="6" charset="0"/>
        </a:defRPr>
      </a:lvl3pPr>
      <a:lvl4pPr algn="ctr" defTabSz="825500" rtl="0" eaLnBrk="0" fontAlgn="base" hangingPunct="0">
        <a:spcBef>
          <a:spcPct val="0"/>
        </a:spcBef>
        <a:spcAft>
          <a:spcPct val="0"/>
        </a:spcAft>
        <a:defRPr sz="11200">
          <a:solidFill>
            <a:srgbClr val="000000"/>
          </a:solidFill>
          <a:latin typeface="Helvetica Neue Medium" charset="0"/>
          <a:ea typeface="MS PGothic" panose="020B0600070205080204" pitchFamily="34" charset="-128"/>
          <a:cs typeface="Helvetica Neue Medium" charset="0"/>
          <a:sym typeface="Helvetica Neue Medium" pitchFamily="6" charset="0"/>
        </a:defRPr>
      </a:lvl4pPr>
      <a:lvl5pPr algn="ctr" defTabSz="825500" rtl="0" eaLnBrk="0" fontAlgn="base" hangingPunct="0">
        <a:spcBef>
          <a:spcPct val="0"/>
        </a:spcBef>
        <a:spcAft>
          <a:spcPct val="0"/>
        </a:spcAft>
        <a:defRPr sz="11200">
          <a:solidFill>
            <a:srgbClr val="000000"/>
          </a:solidFill>
          <a:latin typeface="Helvetica Neue Medium" charset="0"/>
          <a:ea typeface="MS PGothic" panose="020B0600070205080204" pitchFamily="34" charset="-128"/>
          <a:cs typeface="Helvetica Neue Medium" charset="0"/>
          <a:sym typeface="Helvetica Neue Medium" pitchFamily="6" charset="0"/>
        </a:defRPr>
      </a:lvl5pPr>
      <a:lvl6pPr marL="457200" algn="ctr" defTabSz="825500" rtl="0" fontAlgn="base" hangingPunct="0">
        <a:spcBef>
          <a:spcPct val="0"/>
        </a:spcBef>
        <a:spcAft>
          <a:spcPct val="0"/>
        </a:spcAft>
        <a:defRPr sz="11200">
          <a:solidFill>
            <a:srgbClr val="000000"/>
          </a:solidFill>
          <a:latin typeface="Helvetica Neue Medium" charset="0"/>
          <a:ea typeface="ＭＳ Ｐゴシック" charset="0"/>
          <a:cs typeface="Helvetica Neue Medium" charset="0"/>
          <a:sym typeface="Helvetica Neue Medium" charset="0"/>
        </a:defRPr>
      </a:lvl6pPr>
      <a:lvl7pPr marL="914400" algn="ctr" defTabSz="825500" rtl="0" fontAlgn="base" hangingPunct="0">
        <a:spcBef>
          <a:spcPct val="0"/>
        </a:spcBef>
        <a:spcAft>
          <a:spcPct val="0"/>
        </a:spcAft>
        <a:defRPr sz="11200">
          <a:solidFill>
            <a:srgbClr val="000000"/>
          </a:solidFill>
          <a:latin typeface="Helvetica Neue Medium" charset="0"/>
          <a:ea typeface="ＭＳ Ｐゴシック" charset="0"/>
          <a:cs typeface="Helvetica Neue Medium" charset="0"/>
          <a:sym typeface="Helvetica Neue Medium" charset="0"/>
        </a:defRPr>
      </a:lvl7pPr>
      <a:lvl8pPr marL="1371600" algn="ctr" defTabSz="825500" rtl="0" fontAlgn="base" hangingPunct="0">
        <a:spcBef>
          <a:spcPct val="0"/>
        </a:spcBef>
        <a:spcAft>
          <a:spcPct val="0"/>
        </a:spcAft>
        <a:defRPr sz="11200">
          <a:solidFill>
            <a:srgbClr val="000000"/>
          </a:solidFill>
          <a:latin typeface="Helvetica Neue Medium" charset="0"/>
          <a:ea typeface="ＭＳ Ｐゴシック" charset="0"/>
          <a:cs typeface="Helvetica Neue Medium" charset="0"/>
          <a:sym typeface="Helvetica Neue Medium" charset="0"/>
        </a:defRPr>
      </a:lvl8pPr>
      <a:lvl9pPr marL="1828800" algn="ctr" defTabSz="825500" rtl="0" fontAlgn="base" hangingPunct="0">
        <a:spcBef>
          <a:spcPct val="0"/>
        </a:spcBef>
        <a:spcAft>
          <a:spcPct val="0"/>
        </a:spcAft>
        <a:defRPr sz="11200">
          <a:solidFill>
            <a:srgbClr val="000000"/>
          </a:solidFill>
          <a:latin typeface="Helvetica Neue Medium" charset="0"/>
          <a:ea typeface="ＭＳ Ｐゴシック" charset="0"/>
          <a:cs typeface="Helvetica Neue Medium" charset="0"/>
          <a:sym typeface="Helvetica Neue Medium" charset="0"/>
        </a:defRPr>
      </a:lvl9pPr>
    </p:titleStyle>
    <p:bodyStyle>
      <a:lvl1pPr marL="635000" indent="-635000" algn="l" defTabSz="825500" rtl="0" eaLnBrk="0" fontAlgn="base" hangingPunct="0">
        <a:spcBef>
          <a:spcPts val="5900"/>
        </a:spcBef>
        <a:spcAft>
          <a:spcPct val="0"/>
        </a:spcAft>
        <a:buSzPct val="125000"/>
        <a:buChar char="•"/>
        <a:defRPr sz="4800">
          <a:solidFill>
            <a:srgbClr val="3F4149"/>
          </a:solidFill>
          <a:latin typeface="+mn-lt"/>
          <a:ea typeface="MS PGothic" panose="020B0600070205080204" pitchFamily="34" charset="-128"/>
          <a:cs typeface="+mn-cs"/>
          <a:sym typeface="Helvetica Neue" pitchFamily="6" charset="0"/>
        </a:defRPr>
      </a:lvl1pPr>
      <a:lvl2pPr marL="1270000" indent="-635000" algn="l" defTabSz="825500" rtl="0" eaLnBrk="0" fontAlgn="base" hangingPunct="0">
        <a:spcBef>
          <a:spcPts val="5900"/>
        </a:spcBef>
        <a:spcAft>
          <a:spcPct val="0"/>
        </a:spcAft>
        <a:buSzPct val="125000"/>
        <a:buChar char="•"/>
        <a:defRPr sz="4800">
          <a:solidFill>
            <a:srgbClr val="3F4149"/>
          </a:solidFill>
          <a:latin typeface="+mn-lt"/>
          <a:ea typeface="Helvetica Neue" charset="0"/>
          <a:cs typeface="+mn-cs"/>
          <a:sym typeface="Helvetica Neue" pitchFamily="6" charset="0"/>
        </a:defRPr>
      </a:lvl2pPr>
      <a:lvl3pPr marL="1905000" indent="-635000" algn="l" defTabSz="825500" rtl="0" eaLnBrk="0" fontAlgn="base" hangingPunct="0">
        <a:spcBef>
          <a:spcPts val="5900"/>
        </a:spcBef>
        <a:spcAft>
          <a:spcPct val="0"/>
        </a:spcAft>
        <a:buSzPct val="125000"/>
        <a:buChar char="•"/>
        <a:defRPr sz="4800">
          <a:solidFill>
            <a:srgbClr val="3F4149"/>
          </a:solidFill>
          <a:latin typeface="+mn-lt"/>
          <a:ea typeface="Helvetica Neue" charset="0"/>
          <a:cs typeface="+mn-cs"/>
          <a:sym typeface="Helvetica Neue" pitchFamily="6" charset="0"/>
        </a:defRPr>
      </a:lvl3pPr>
      <a:lvl4pPr marL="2540000" indent="-635000" algn="l" defTabSz="825500" rtl="0" eaLnBrk="0" fontAlgn="base" hangingPunct="0">
        <a:spcBef>
          <a:spcPts val="5900"/>
        </a:spcBef>
        <a:spcAft>
          <a:spcPct val="0"/>
        </a:spcAft>
        <a:buSzPct val="125000"/>
        <a:buChar char="•"/>
        <a:defRPr sz="4800">
          <a:solidFill>
            <a:srgbClr val="3F4149"/>
          </a:solidFill>
          <a:latin typeface="+mn-lt"/>
          <a:ea typeface="Helvetica Neue" charset="0"/>
          <a:cs typeface="+mn-cs"/>
          <a:sym typeface="Helvetica Neue" pitchFamily="6" charset="0"/>
        </a:defRPr>
      </a:lvl4pPr>
      <a:lvl5pPr marL="3175000" indent="-635000" algn="l" defTabSz="825500" rtl="0" eaLnBrk="0" fontAlgn="base" hangingPunct="0">
        <a:spcBef>
          <a:spcPts val="5900"/>
        </a:spcBef>
        <a:spcAft>
          <a:spcPct val="0"/>
        </a:spcAft>
        <a:buSzPct val="125000"/>
        <a:buChar char="•"/>
        <a:defRPr sz="4800">
          <a:solidFill>
            <a:srgbClr val="3F4149"/>
          </a:solidFill>
          <a:latin typeface="+mn-lt"/>
          <a:ea typeface="Helvetica Neue" charset="0"/>
          <a:cs typeface="+mn-cs"/>
          <a:sym typeface="Helvetica Neue" pitchFamily="6" charset="0"/>
        </a:defRPr>
      </a:lvl5pPr>
      <a:lvl6pPr marL="3632200" indent="-635000" algn="l" defTabSz="825500" rtl="0" fontAlgn="base" hangingPunct="0">
        <a:spcBef>
          <a:spcPts val="5900"/>
        </a:spcBef>
        <a:spcAft>
          <a:spcPct val="0"/>
        </a:spcAft>
        <a:buSzPct val="125000"/>
        <a:buChar char="•"/>
        <a:defRPr sz="4800">
          <a:solidFill>
            <a:srgbClr val="000000"/>
          </a:solidFill>
          <a:latin typeface="+mn-lt"/>
          <a:ea typeface="Helvetica Neue" charset="0"/>
          <a:cs typeface="+mn-cs"/>
          <a:sym typeface="Helvetica Neue" charset="0"/>
        </a:defRPr>
      </a:lvl6pPr>
      <a:lvl7pPr marL="4089400" indent="-635000" algn="l" defTabSz="825500" rtl="0" fontAlgn="base" hangingPunct="0">
        <a:spcBef>
          <a:spcPts val="5900"/>
        </a:spcBef>
        <a:spcAft>
          <a:spcPct val="0"/>
        </a:spcAft>
        <a:buSzPct val="125000"/>
        <a:buChar char="•"/>
        <a:defRPr sz="4800">
          <a:solidFill>
            <a:srgbClr val="000000"/>
          </a:solidFill>
          <a:latin typeface="+mn-lt"/>
          <a:ea typeface="Helvetica Neue" charset="0"/>
          <a:cs typeface="+mn-cs"/>
          <a:sym typeface="Helvetica Neue" charset="0"/>
        </a:defRPr>
      </a:lvl7pPr>
      <a:lvl8pPr marL="4546600" indent="-635000" algn="l" defTabSz="825500" rtl="0" fontAlgn="base" hangingPunct="0">
        <a:spcBef>
          <a:spcPts val="5900"/>
        </a:spcBef>
        <a:spcAft>
          <a:spcPct val="0"/>
        </a:spcAft>
        <a:buSzPct val="125000"/>
        <a:buChar char="•"/>
        <a:defRPr sz="4800">
          <a:solidFill>
            <a:srgbClr val="000000"/>
          </a:solidFill>
          <a:latin typeface="+mn-lt"/>
          <a:ea typeface="Helvetica Neue" charset="0"/>
          <a:cs typeface="+mn-cs"/>
          <a:sym typeface="Helvetica Neue" charset="0"/>
        </a:defRPr>
      </a:lvl8pPr>
      <a:lvl9pPr marL="5003800" indent="-635000" algn="l" defTabSz="825500" rtl="0" fontAlgn="base" hangingPunct="0">
        <a:spcBef>
          <a:spcPts val="5900"/>
        </a:spcBef>
        <a:spcAft>
          <a:spcPct val="0"/>
        </a:spcAft>
        <a:buSzPct val="125000"/>
        <a:buChar char="•"/>
        <a:defRPr sz="4800">
          <a:solidFill>
            <a:srgbClr val="000000"/>
          </a:solidFill>
          <a:latin typeface="+mn-lt"/>
          <a:ea typeface="Helvetica Neue" charset="0"/>
          <a:cs typeface="+mn-cs"/>
          <a:sym typeface="Helvetica Neu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2.xml"/><Relationship Id="rId5" Type="http://schemas.openxmlformats.org/officeDocument/2006/relationships/image" Target="../media/image38.jpe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2.png"/><Relationship Id="rId21" Type="http://schemas.openxmlformats.org/officeDocument/2006/relationships/image" Target="../media/image38.jpeg"/><Relationship Id="rId7" Type="http://schemas.openxmlformats.org/officeDocument/2006/relationships/image" Target="../media/image26.pn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7.png"/><Relationship Id="rId1" Type="http://schemas.openxmlformats.org/officeDocument/2006/relationships/slideLayout" Target="../slideLayouts/slideLayout62.xml"/><Relationship Id="rId6" Type="http://schemas.openxmlformats.org/officeDocument/2006/relationships/image" Target="../media/image25.jpeg"/><Relationship Id="rId11" Type="http://schemas.openxmlformats.org/officeDocument/2006/relationships/image" Target="../media/image29.jpeg"/><Relationship Id="rId5" Type="http://schemas.openxmlformats.org/officeDocument/2006/relationships/image" Target="../media/image24.png"/><Relationship Id="rId15" Type="http://schemas.openxmlformats.org/officeDocument/2006/relationships/image" Target="../media/image33.jpeg"/><Relationship Id="rId10" Type="http://schemas.openxmlformats.org/officeDocument/2006/relationships/image" Target="../media/image28.png"/><Relationship Id="rId19"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1.xm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3.jpeg"/><Relationship Id="rId1" Type="http://schemas.openxmlformats.org/officeDocument/2006/relationships/slideLayout" Target="../slideLayouts/slideLayout6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1.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9" name="My Movie.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480591" y="-2487675"/>
            <a:ext cx="33345182" cy="18756664"/>
          </a:xfrm>
          <a:prstGeom prst="rect">
            <a:avLst/>
          </a:prstGeom>
          <a:ln w="12700">
            <a:miter lim="400000"/>
          </a:ln>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1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19"/>
                </p:tgtEl>
              </p:cMediaNode>
            </p:video>
            <p:seq concurrent="1" nextAc="seek">
              <p:cTn id="8" restart="whenNotActive" fill="hold" evtFilter="cancelBubble" nodeType="interactiveSeq">
                <p:stCondLst>
                  <p:cond evt="onClick" delay="0">
                    <p:tgtEl>
                      <p:spTgt spid="1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9"/>
                                        </p:tgtEl>
                                      </p:cBhvr>
                                    </p:cmd>
                                  </p:childTnLst>
                                </p:cTn>
                              </p:par>
                            </p:childTnLst>
                          </p:cTn>
                        </p:par>
                      </p:childTnLst>
                    </p:cTn>
                  </p:par>
                </p:childTnLst>
              </p:cTn>
              <p:nextCondLst>
                <p:cond evt="onClick" delay="0">
                  <p:tgtEl>
                    <p:spTgt spid="11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9754-DB8C-4736-9539-602ABF668836}"/>
              </a:ext>
            </a:extLst>
          </p:cNvPr>
          <p:cNvSpPr>
            <a:spLocks noGrp="1"/>
          </p:cNvSpPr>
          <p:nvPr>
            <p:ph type="title"/>
          </p:nvPr>
        </p:nvSpPr>
        <p:spPr/>
        <p:txBody>
          <a:bodyPr/>
          <a:lstStyle/>
          <a:p>
            <a:r>
              <a:rPr lang="en-US" dirty="0"/>
              <a:t>Scaled problem solving requires a combination of AI, engineering &amp; design</a:t>
            </a:r>
          </a:p>
        </p:txBody>
      </p:sp>
      <p:grpSp>
        <p:nvGrpSpPr>
          <p:cNvPr id="20" name="Group 19">
            <a:extLst>
              <a:ext uri="{FF2B5EF4-FFF2-40B4-BE49-F238E27FC236}">
                <a16:creationId xmlns:a16="http://schemas.microsoft.com/office/drawing/2014/main" id="{4611534A-7FB0-4470-B460-0FDE3CBEEAFD}"/>
              </a:ext>
            </a:extLst>
          </p:cNvPr>
          <p:cNvGrpSpPr/>
          <p:nvPr/>
        </p:nvGrpSpPr>
        <p:grpSpPr>
          <a:xfrm>
            <a:off x="5504430" y="1476630"/>
            <a:ext cx="13375140" cy="11500836"/>
            <a:chOff x="96594" y="738315"/>
            <a:chExt cx="6687570" cy="5750418"/>
          </a:xfrm>
        </p:grpSpPr>
        <p:grpSp>
          <p:nvGrpSpPr>
            <p:cNvPr id="3" name="Group 2">
              <a:extLst>
                <a:ext uri="{FF2B5EF4-FFF2-40B4-BE49-F238E27FC236}">
                  <a16:creationId xmlns:a16="http://schemas.microsoft.com/office/drawing/2014/main" id="{517D4DAF-95BE-410E-B836-EB743079E624}"/>
                </a:ext>
              </a:extLst>
            </p:cNvPr>
            <p:cNvGrpSpPr/>
            <p:nvPr/>
          </p:nvGrpSpPr>
          <p:grpSpPr>
            <a:xfrm>
              <a:off x="2962960" y="3929797"/>
              <a:ext cx="3821204" cy="2558936"/>
              <a:chOff x="5553756" y="3929797"/>
              <a:chExt cx="3821204" cy="2558936"/>
            </a:xfrm>
            <a:solidFill>
              <a:srgbClr val="007DBA"/>
            </a:solidFill>
          </p:grpSpPr>
          <p:sp>
            <p:nvSpPr>
              <p:cNvPr id="4" name="Freeform: Shape 3">
                <a:extLst>
                  <a:ext uri="{FF2B5EF4-FFF2-40B4-BE49-F238E27FC236}">
                    <a16:creationId xmlns:a16="http://schemas.microsoft.com/office/drawing/2014/main" id="{7A53ABBE-3455-42A8-B728-375C7CA27A18}"/>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5" name="Group 4">
                <a:extLst>
                  <a:ext uri="{FF2B5EF4-FFF2-40B4-BE49-F238E27FC236}">
                    <a16:creationId xmlns:a16="http://schemas.microsoft.com/office/drawing/2014/main" id="{2F886525-E64A-4AC8-8C3C-91F21B79A6A4}"/>
                  </a:ext>
                </a:extLst>
              </p:cNvPr>
              <p:cNvGrpSpPr/>
              <p:nvPr/>
            </p:nvGrpSpPr>
            <p:grpSpPr>
              <a:xfrm>
                <a:off x="5553756" y="3929797"/>
                <a:ext cx="3821204" cy="2558936"/>
                <a:chOff x="5553756" y="3929797"/>
                <a:chExt cx="3821204" cy="2558936"/>
              </a:xfrm>
              <a:grpFill/>
            </p:grpSpPr>
            <p:sp>
              <p:nvSpPr>
                <p:cNvPr id="6" name="Freeform: Shape 5">
                  <a:extLst>
                    <a:ext uri="{FF2B5EF4-FFF2-40B4-BE49-F238E27FC236}">
                      <a16:creationId xmlns:a16="http://schemas.microsoft.com/office/drawing/2014/main" id="{4B9B8866-D981-4476-8718-F27FCD468A72}"/>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7" name="Freeform: Shape 6">
                  <a:extLst>
                    <a:ext uri="{FF2B5EF4-FFF2-40B4-BE49-F238E27FC236}">
                      <a16:creationId xmlns:a16="http://schemas.microsoft.com/office/drawing/2014/main" id="{BF4E2AB4-F8DF-444D-B1D7-83754BD14395}"/>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8" name="Group 7">
              <a:extLst>
                <a:ext uri="{FF2B5EF4-FFF2-40B4-BE49-F238E27FC236}">
                  <a16:creationId xmlns:a16="http://schemas.microsoft.com/office/drawing/2014/main" id="{150C2021-0BD6-42F4-9D0B-7905BDDEB3EA}"/>
                </a:ext>
              </a:extLst>
            </p:cNvPr>
            <p:cNvGrpSpPr/>
            <p:nvPr/>
          </p:nvGrpSpPr>
          <p:grpSpPr>
            <a:xfrm flipH="1">
              <a:off x="96594" y="3928478"/>
              <a:ext cx="3821204" cy="2558936"/>
              <a:chOff x="5553756" y="3929797"/>
              <a:chExt cx="3821204" cy="2558936"/>
            </a:xfrm>
            <a:solidFill>
              <a:srgbClr val="FFB81C"/>
            </a:solidFill>
          </p:grpSpPr>
          <p:sp>
            <p:nvSpPr>
              <p:cNvPr id="9" name="Freeform: Shape 8">
                <a:extLst>
                  <a:ext uri="{FF2B5EF4-FFF2-40B4-BE49-F238E27FC236}">
                    <a16:creationId xmlns:a16="http://schemas.microsoft.com/office/drawing/2014/main" id="{B4607A06-04FE-40E1-9258-B41BA79BB596}"/>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0" name="Group 9">
                <a:extLst>
                  <a:ext uri="{FF2B5EF4-FFF2-40B4-BE49-F238E27FC236}">
                    <a16:creationId xmlns:a16="http://schemas.microsoft.com/office/drawing/2014/main" id="{99261D44-810D-45ED-8C55-58E66243DABC}"/>
                  </a:ext>
                </a:extLst>
              </p:cNvPr>
              <p:cNvGrpSpPr/>
              <p:nvPr/>
            </p:nvGrpSpPr>
            <p:grpSpPr>
              <a:xfrm>
                <a:off x="5553756" y="3929797"/>
                <a:ext cx="3821204" cy="2558936"/>
                <a:chOff x="5553756" y="3929797"/>
                <a:chExt cx="3821204" cy="2558936"/>
              </a:xfrm>
              <a:grpFill/>
            </p:grpSpPr>
            <p:sp>
              <p:nvSpPr>
                <p:cNvPr id="11" name="Freeform: Shape 10">
                  <a:extLst>
                    <a:ext uri="{FF2B5EF4-FFF2-40B4-BE49-F238E27FC236}">
                      <a16:creationId xmlns:a16="http://schemas.microsoft.com/office/drawing/2014/main" id="{C258E6DB-36D7-4601-9C0C-84651A84DB1D}"/>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2" name="Freeform: Shape 11">
                  <a:extLst>
                    <a:ext uri="{FF2B5EF4-FFF2-40B4-BE49-F238E27FC236}">
                      <a16:creationId xmlns:a16="http://schemas.microsoft.com/office/drawing/2014/main" id="{3D11BCAE-6CE7-4086-A5F6-2A080B122924}"/>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13" name="Group 12">
              <a:extLst>
                <a:ext uri="{FF2B5EF4-FFF2-40B4-BE49-F238E27FC236}">
                  <a16:creationId xmlns:a16="http://schemas.microsoft.com/office/drawing/2014/main" id="{A1DB339D-2471-421C-8F7E-87FDD09AC52C}"/>
                </a:ext>
              </a:extLst>
            </p:cNvPr>
            <p:cNvGrpSpPr/>
            <p:nvPr/>
          </p:nvGrpSpPr>
          <p:grpSpPr>
            <a:xfrm rot="7200000" flipH="1">
              <a:off x="1529777" y="1369449"/>
              <a:ext cx="3821204" cy="2558936"/>
              <a:chOff x="5553756" y="3929797"/>
              <a:chExt cx="3821204" cy="2558936"/>
            </a:xfrm>
            <a:solidFill>
              <a:srgbClr val="DA291C"/>
            </a:solidFill>
          </p:grpSpPr>
          <p:sp>
            <p:nvSpPr>
              <p:cNvPr id="14" name="Freeform: Shape 13">
                <a:extLst>
                  <a:ext uri="{FF2B5EF4-FFF2-40B4-BE49-F238E27FC236}">
                    <a16:creationId xmlns:a16="http://schemas.microsoft.com/office/drawing/2014/main" id="{48827A28-1E7B-4D56-B7E7-5A9B80B61D08}"/>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5" name="Group 14">
                <a:extLst>
                  <a:ext uri="{FF2B5EF4-FFF2-40B4-BE49-F238E27FC236}">
                    <a16:creationId xmlns:a16="http://schemas.microsoft.com/office/drawing/2014/main" id="{4622D74E-A6CD-45AA-A973-D4CF969FC8AF}"/>
                  </a:ext>
                </a:extLst>
              </p:cNvPr>
              <p:cNvGrpSpPr/>
              <p:nvPr/>
            </p:nvGrpSpPr>
            <p:grpSpPr>
              <a:xfrm>
                <a:off x="5553756" y="3929797"/>
                <a:ext cx="3821204" cy="2558936"/>
                <a:chOff x="5553756" y="3929797"/>
                <a:chExt cx="3821204" cy="2558936"/>
              </a:xfrm>
              <a:grpFill/>
            </p:grpSpPr>
            <p:sp>
              <p:nvSpPr>
                <p:cNvPr id="16" name="Freeform: Shape 15">
                  <a:extLst>
                    <a:ext uri="{FF2B5EF4-FFF2-40B4-BE49-F238E27FC236}">
                      <a16:creationId xmlns:a16="http://schemas.microsoft.com/office/drawing/2014/main" id="{2129BE50-424F-44B7-AA22-D1277AC874C5}"/>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7" name="Freeform: Shape 16">
                  <a:extLst>
                    <a:ext uri="{FF2B5EF4-FFF2-40B4-BE49-F238E27FC236}">
                      <a16:creationId xmlns:a16="http://schemas.microsoft.com/office/drawing/2014/main" id="{C8AC0151-95A4-45FF-946A-774FBAA23C03}"/>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sp>
          <p:nvSpPr>
            <p:cNvPr id="21" name="Oval 20">
              <a:extLst>
                <a:ext uri="{FF2B5EF4-FFF2-40B4-BE49-F238E27FC236}">
                  <a16:creationId xmlns:a16="http://schemas.microsoft.com/office/drawing/2014/main" id="{D0A377C9-553A-4EF2-B7BB-C72ED5BBB412}"/>
                </a:ext>
              </a:extLst>
            </p:cNvPr>
            <p:cNvSpPr/>
            <p:nvPr/>
          </p:nvSpPr>
          <p:spPr>
            <a:xfrm>
              <a:off x="2563708" y="3161674"/>
              <a:ext cx="1737360" cy="1737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en-US" sz="4000" b="1" kern="1200" dirty="0">
                  <a:solidFill>
                    <a:srgbClr val="002060"/>
                  </a:solidFill>
                  <a:latin typeface="Calibri" panose="020F0502020204030204"/>
                  <a:sym typeface="Helvetica Neue" pitchFamily="6" charset="0"/>
                </a:rPr>
                <a:t>Problem Solving</a:t>
              </a:r>
            </a:p>
          </p:txBody>
        </p:sp>
        <p:sp>
          <p:nvSpPr>
            <p:cNvPr id="22" name="Rectangle 21">
              <a:extLst>
                <a:ext uri="{FF2B5EF4-FFF2-40B4-BE49-F238E27FC236}">
                  <a16:creationId xmlns:a16="http://schemas.microsoft.com/office/drawing/2014/main" id="{6DA3D1E6-6152-4A96-B6F9-8377A46F8C19}"/>
                </a:ext>
              </a:extLst>
            </p:cNvPr>
            <p:cNvSpPr/>
            <p:nvPr/>
          </p:nvSpPr>
          <p:spPr>
            <a:xfrm>
              <a:off x="2768780" y="2261150"/>
              <a:ext cx="1423368" cy="538609"/>
            </a:xfrm>
            <a:prstGeom prst="rect">
              <a:avLst/>
            </a:prstGeom>
          </p:spPr>
          <p:txBody>
            <a:bodyPr wrap="square">
              <a:spAutoFit/>
            </a:bodyPr>
            <a:lstStyle/>
            <a:p>
              <a:pPr fontAlgn="base">
                <a:spcBef>
                  <a:spcPct val="0"/>
                </a:spcBef>
                <a:spcAft>
                  <a:spcPct val="0"/>
                </a:spcAft>
                <a:defRPr/>
              </a:pPr>
              <a:r>
                <a:rPr lang="en-US" altLang="en-US" sz="3200" b="1" kern="1200" dirty="0">
                  <a:solidFill>
                    <a:srgbClr val="FFFFFF"/>
                  </a:solidFill>
                  <a:latin typeface="Calibri" panose="020F0502020204030204" pitchFamily="34" charset="0"/>
                  <a:ea typeface="Helvetica Light" charset="0"/>
                  <a:cs typeface="Helvetica Light" charset="0"/>
                  <a:sym typeface="Helvetica Light" charset="0"/>
                </a:rPr>
                <a:t>Artificial Intelligence</a:t>
              </a:r>
            </a:p>
          </p:txBody>
        </p:sp>
        <p:sp>
          <p:nvSpPr>
            <p:cNvPr id="23" name="Rectangle 22">
              <a:extLst>
                <a:ext uri="{FF2B5EF4-FFF2-40B4-BE49-F238E27FC236}">
                  <a16:creationId xmlns:a16="http://schemas.microsoft.com/office/drawing/2014/main" id="{3B655A04-AF31-4AC1-B999-D2D1B5D36CC7}"/>
                </a:ext>
              </a:extLst>
            </p:cNvPr>
            <p:cNvSpPr/>
            <p:nvPr/>
          </p:nvSpPr>
          <p:spPr>
            <a:xfrm>
              <a:off x="1607556" y="4952038"/>
              <a:ext cx="1096614" cy="292388"/>
            </a:xfrm>
            <a:prstGeom prst="rect">
              <a:avLst/>
            </a:prstGeom>
          </p:spPr>
          <p:txBody>
            <a:bodyPr wrap="none">
              <a:spAutoFit/>
            </a:bodyPr>
            <a:lstStyle/>
            <a:p>
              <a:pPr fontAlgn="base">
                <a:spcBef>
                  <a:spcPct val="0"/>
                </a:spcBef>
                <a:spcAft>
                  <a:spcPct val="0"/>
                </a:spcAft>
                <a:defRPr/>
              </a:pPr>
              <a:r>
                <a:rPr lang="en-US" altLang="x-none" sz="3200" b="1" kern="1200" dirty="0">
                  <a:solidFill>
                    <a:srgbClr val="FFFFFF"/>
                  </a:solidFill>
                  <a:latin typeface="Calibri" charset="0"/>
                  <a:ea typeface="Calibri" charset="0"/>
                  <a:cs typeface="Calibri" charset="0"/>
                  <a:sym typeface="Calibri" charset="0"/>
                </a:rPr>
                <a:t>Engineering</a:t>
              </a:r>
              <a:endParaRPr lang="x-none" altLang="x-none" sz="3200" b="1" kern="1200" dirty="0">
                <a:solidFill>
                  <a:srgbClr val="FFFFFF"/>
                </a:solidFill>
                <a:latin typeface="Calibri" charset="0"/>
                <a:ea typeface="Calibri" charset="0"/>
                <a:cs typeface="Calibri" charset="0"/>
                <a:sym typeface="Calibri" charset="0"/>
              </a:endParaRPr>
            </a:p>
          </p:txBody>
        </p:sp>
        <p:sp>
          <p:nvSpPr>
            <p:cNvPr id="24" name="Rectangle 23">
              <a:extLst>
                <a:ext uri="{FF2B5EF4-FFF2-40B4-BE49-F238E27FC236}">
                  <a16:creationId xmlns:a16="http://schemas.microsoft.com/office/drawing/2014/main" id="{BEC1B248-E1DF-430D-B5C3-5653D9F46D46}"/>
                </a:ext>
              </a:extLst>
            </p:cNvPr>
            <p:cNvSpPr/>
            <p:nvPr/>
          </p:nvSpPr>
          <p:spPr>
            <a:xfrm>
              <a:off x="4256758" y="4952038"/>
              <a:ext cx="663804" cy="292388"/>
            </a:xfrm>
            <a:prstGeom prst="rect">
              <a:avLst/>
            </a:prstGeom>
          </p:spPr>
          <p:txBody>
            <a:bodyPr wrap="none">
              <a:spAutoFit/>
            </a:bodyPr>
            <a:lstStyle/>
            <a:p>
              <a:pPr fontAlgn="base">
                <a:spcBef>
                  <a:spcPct val="0"/>
                </a:spcBef>
                <a:spcAft>
                  <a:spcPct val="0"/>
                </a:spcAft>
                <a:defRPr/>
              </a:pPr>
              <a:r>
                <a:rPr lang="en-US" altLang="x-none" sz="3200" b="1" kern="1200" dirty="0">
                  <a:solidFill>
                    <a:srgbClr val="FFFFFF"/>
                  </a:solidFill>
                  <a:latin typeface="Calibri" charset="0"/>
                  <a:ea typeface="Calibri" charset="0"/>
                  <a:cs typeface="Calibri" charset="0"/>
                  <a:sym typeface="Calibri" charset="0"/>
                </a:rPr>
                <a:t>Design</a:t>
              </a:r>
              <a:endParaRPr lang="x-none" altLang="x-none" sz="3200" b="1" kern="1200" dirty="0">
                <a:solidFill>
                  <a:srgbClr val="FFFFFF"/>
                </a:solidFill>
                <a:latin typeface="Calibri" charset="0"/>
                <a:ea typeface="Calibri" charset="0"/>
                <a:cs typeface="Calibri" charset="0"/>
                <a:sym typeface="Calibri" charset="0"/>
              </a:endParaRPr>
            </a:p>
          </p:txBody>
        </p:sp>
      </p:grpSp>
      <p:sp>
        <p:nvSpPr>
          <p:cNvPr id="26" name="TextBox 25">
            <a:extLst>
              <a:ext uri="{FF2B5EF4-FFF2-40B4-BE49-F238E27FC236}">
                <a16:creationId xmlns:a16="http://schemas.microsoft.com/office/drawing/2014/main" id="{CB9FEBE0-96A0-436B-BE94-13E3ED9311F3}"/>
              </a:ext>
            </a:extLst>
          </p:cNvPr>
          <p:cNvSpPr txBox="1"/>
          <p:nvPr/>
        </p:nvSpPr>
        <p:spPr>
          <a:xfrm>
            <a:off x="13197076" y="2118786"/>
            <a:ext cx="6749044" cy="1323439"/>
          </a:xfrm>
          <a:prstGeom prst="rect">
            <a:avLst/>
          </a:prstGeom>
          <a:noFill/>
        </p:spPr>
        <p:txBody>
          <a:bodyPr wrap="square" rtlCol="0">
            <a:spAutoFit/>
          </a:bodyPr>
          <a:lstStyle/>
          <a:p>
            <a:pPr marL="469900" indent="-469900" algn="l" defTabSz="1828800" hangingPunct="1">
              <a:buFont typeface="Arial" panose="020B0604020202020204" pitchFamily="34" charset="0"/>
              <a:buChar char="•"/>
              <a:defRPr/>
            </a:pPr>
            <a:r>
              <a:rPr lang="en-US" sz="4000" kern="1200" dirty="0">
                <a:solidFill>
                  <a:srgbClr val="DA291C"/>
                </a:solidFill>
                <a:latin typeface="Calibri" panose="020F0502020204030204"/>
                <a:ea typeface="MS PGothic" panose="020B0600070205080204" pitchFamily="34" charset="-128"/>
                <a:sym typeface="Helvetica Neue" pitchFamily="6" charset="0"/>
              </a:rPr>
              <a:t>Can we match or exceed human performance?</a:t>
            </a:r>
          </a:p>
        </p:txBody>
      </p:sp>
      <p:sp>
        <p:nvSpPr>
          <p:cNvPr id="27" name="TextBox 26">
            <a:extLst>
              <a:ext uri="{FF2B5EF4-FFF2-40B4-BE49-F238E27FC236}">
                <a16:creationId xmlns:a16="http://schemas.microsoft.com/office/drawing/2014/main" id="{54F61834-FAD8-44C5-8E0C-4C1B7DCC94FC}"/>
              </a:ext>
            </a:extLst>
          </p:cNvPr>
          <p:cNvSpPr txBox="1"/>
          <p:nvPr/>
        </p:nvSpPr>
        <p:spPr>
          <a:xfrm>
            <a:off x="835528" y="9043306"/>
            <a:ext cx="5790676" cy="1938992"/>
          </a:xfrm>
          <a:prstGeom prst="rect">
            <a:avLst/>
          </a:prstGeom>
          <a:noFill/>
        </p:spPr>
        <p:txBody>
          <a:bodyPr wrap="square" rtlCol="0">
            <a:spAutoFit/>
          </a:bodyPr>
          <a:lstStyle/>
          <a:p>
            <a:pPr marL="469900" indent="-469900" algn="l" defTabSz="1828800" hangingPunct="1">
              <a:buFont typeface="Arial" panose="020B0604020202020204" pitchFamily="34" charset="0"/>
              <a:buChar char="•"/>
              <a:defRPr/>
            </a:pPr>
            <a:r>
              <a:rPr lang="en-US" sz="4000" kern="1200" dirty="0">
                <a:solidFill>
                  <a:srgbClr val="FFB81C">
                    <a:lumMod val="75000"/>
                  </a:srgbClr>
                </a:solidFill>
                <a:latin typeface="Calibri" panose="020F0502020204030204"/>
                <a:ea typeface="MS PGothic" panose="020B0600070205080204" pitchFamily="34" charset="-128"/>
                <a:sym typeface="Helvetica Neue" pitchFamily="6" charset="0"/>
              </a:rPr>
              <a:t>Can we make the solution work @scale in real-time?</a:t>
            </a:r>
          </a:p>
        </p:txBody>
      </p:sp>
      <p:sp>
        <p:nvSpPr>
          <p:cNvPr id="28" name="TextBox 27">
            <a:extLst>
              <a:ext uri="{FF2B5EF4-FFF2-40B4-BE49-F238E27FC236}">
                <a16:creationId xmlns:a16="http://schemas.microsoft.com/office/drawing/2014/main" id="{1868C777-494C-45DA-9A7F-D5A9476E469E}"/>
              </a:ext>
            </a:extLst>
          </p:cNvPr>
          <p:cNvSpPr txBox="1"/>
          <p:nvPr/>
        </p:nvSpPr>
        <p:spPr>
          <a:xfrm>
            <a:off x="17757796" y="9609668"/>
            <a:ext cx="5097964" cy="707886"/>
          </a:xfrm>
          <a:prstGeom prst="rect">
            <a:avLst/>
          </a:prstGeom>
          <a:noFill/>
        </p:spPr>
        <p:txBody>
          <a:bodyPr wrap="square" rtlCol="0">
            <a:spAutoFit/>
          </a:bodyPr>
          <a:lstStyle/>
          <a:p>
            <a:pPr marL="469900" indent="-469900" algn="l" defTabSz="1828800" hangingPunct="1">
              <a:buFont typeface="Arial" panose="020B0604020202020204" pitchFamily="34" charset="0"/>
              <a:buChar char="•"/>
              <a:defRPr/>
            </a:pPr>
            <a:r>
              <a:rPr lang="en-US" sz="4000" kern="1200" dirty="0">
                <a:solidFill>
                  <a:srgbClr val="007DBA"/>
                </a:solidFill>
                <a:latin typeface="Calibri" panose="020F0502020204030204"/>
                <a:ea typeface="MS PGothic" panose="020B0600070205080204" pitchFamily="34" charset="-128"/>
                <a:sym typeface="Helvetica Neue" pitchFamily="6" charset="0"/>
              </a:rPr>
              <a:t>Can we drive impact?</a:t>
            </a:r>
          </a:p>
        </p:txBody>
      </p:sp>
    </p:spTree>
    <p:extLst>
      <p:ext uri="{BB962C8B-B14F-4D97-AF65-F5344CB8AC3E}">
        <p14:creationId xmlns:p14="http://schemas.microsoft.com/office/powerpoint/2010/main" val="289311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ign&#10;&#10;Description generated with high confidence">
            <a:extLst>
              <a:ext uri="{FF2B5EF4-FFF2-40B4-BE49-F238E27FC236}">
                <a16:creationId xmlns:a16="http://schemas.microsoft.com/office/drawing/2014/main" id="{51EE0F18-8B1C-4338-8CD4-592DEE62B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811" y="279642"/>
            <a:ext cx="22636379" cy="13156716"/>
          </a:xfrm>
          <a:prstGeom prst="rect">
            <a:avLst/>
          </a:prstGeom>
        </p:spPr>
      </p:pic>
    </p:spTree>
    <p:extLst>
      <p:ext uri="{BB962C8B-B14F-4D97-AF65-F5344CB8AC3E}">
        <p14:creationId xmlns:p14="http://schemas.microsoft.com/office/powerpoint/2010/main" val="49288483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7344C5-9A1D-3B4C-AC6B-841655044783}"/>
              </a:ext>
            </a:extLst>
          </p:cNvPr>
          <p:cNvSpPr txBox="1"/>
          <p:nvPr/>
        </p:nvSpPr>
        <p:spPr>
          <a:xfrm>
            <a:off x="3574350" y="5029200"/>
            <a:ext cx="17583660" cy="3170099"/>
          </a:xfrm>
          <a:prstGeom prst="rect">
            <a:avLst/>
          </a:prstGeom>
          <a:noFill/>
        </p:spPr>
        <p:txBody>
          <a:bodyPr wrap="none" rtlCol="0">
            <a:spAutoFit/>
          </a:bodyPr>
          <a:lstStyle/>
          <a:p>
            <a:r>
              <a:rPr lang="en-US" dirty="0">
                <a:solidFill>
                  <a:schemeClr val="tx1"/>
                </a:solidFill>
              </a:rPr>
              <a:t>French Crosswalk Safety Advertisement - Pedestrians - Road Safety</a:t>
            </a:r>
          </a:p>
          <a:p>
            <a:br>
              <a:rPr lang="en-US" dirty="0">
                <a:solidFill>
                  <a:schemeClr val="tx1"/>
                </a:solidFill>
              </a:rPr>
            </a:br>
            <a:endParaRPr lang="en-US" dirty="0">
              <a:solidFill>
                <a:schemeClr val="tx1"/>
              </a:solidFill>
            </a:endParaRPr>
          </a:p>
          <a:p>
            <a:r>
              <a:rPr lang="en-US" dirty="0">
                <a:solidFill>
                  <a:schemeClr val="tx1"/>
                </a:solidFill>
              </a:rPr>
              <a:t>Video- https://</a:t>
            </a:r>
            <a:r>
              <a:rPr lang="en-US" dirty="0" err="1">
                <a:solidFill>
                  <a:schemeClr val="tx1"/>
                </a:solidFill>
              </a:rPr>
              <a:t>www.youtube.com</a:t>
            </a:r>
            <a:r>
              <a:rPr lang="en-US" dirty="0">
                <a:solidFill>
                  <a:schemeClr val="tx1"/>
                </a:solidFill>
              </a:rPr>
              <a:t>/</a:t>
            </a:r>
            <a:r>
              <a:rPr lang="en-US" dirty="0" err="1">
                <a:solidFill>
                  <a:schemeClr val="tx1"/>
                </a:solidFill>
              </a:rPr>
              <a:t>watch?v</a:t>
            </a:r>
            <a:r>
              <a:rPr lang="en-US" dirty="0">
                <a:solidFill>
                  <a:schemeClr val="tx1"/>
                </a:solidFill>
              </a:rPr>
              <a:t>=-IKA1krajaA</a:t>
            </a:r>
          </a:p>
        </p:txBody>
      </p:sp>
    </p:spTree>
    <p:extLst>
      <p:ext uri="{BB962C8B-B14F-4D97-AF65-F5344CB8AC3E}">
        <p14:creationId xmlns:p14="http://schemas.microsoft.com/office/powerpoint/2010/main" val="370525968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477EF5-911C-4FB9-AEC9-4D4A39AEB09C}"/>
              </a:ext>
            </a:extLst>
          </p:cNvPr>
          <p:cNvSpPr/>
          <p:nvPr/>
        </p:nvSpPr>
        <p:spPr>
          <a:xfrm>
            <a:off x="6761749" y="5524397"/>
            <a:ext cx="17622250" cy="1387046"/>
          </a:xfrm>
          <a:prstGeom prst="rect">
            <a:avLst/>
          </a:prstGeom>
          <a:solidFill>
            <a:srgbClr val="44144E"/>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marL="914400" indent="-914400" algn="l" defTabSz="1828800" hangingPunct="1">
              <a:lnSpc>
                <a:spcPct val="120000"/>
              </a:lnSpc>
              <a:buFont typeface="Arial" panose="020B0604020202020204" pitchFamily="34" charset="0"/>
              <a:buChar char="•"/>
              <a:defRPr/>
            </a:pPr>
            <a:endParaRPr lang="en-US" sz="6400" kern="1200" dirty="0">
              <a:solidFill>
                <a:srgbClr val="FFFFFF"/>
              </a:solidFill>
              <a:latin typeface="Arial" panose="020B0604020202020204" pitchFamily="34" charset="0"/>
              <a:ea typeface="MS PGothic" panose="020B0600070205080204" pitchFamily="34" charset="-128"/>
              <a:cs typeface="Arial" panose="020B0604020202020204" pitchFamily="34" charset="0"/>
              <a:sym typeface="Helvetica Neue" pitchFamily="6" charset="0"/>
            </a:endParaRPr>
          </a:p>
        </p:txBody>
      </p:sp>
      <p:pic>
        <p:nvPicPr>
          <p:cNvPr id="7" name="Picture 6">
            <a:extLst>
              <a:ext uri="{FF2B5EF4-FFF2-40B4-BE49-F238E27FC236}">
                <a16:creationId xmlns:a16="http://schemas.microsoft.com/office/drawing/2014/main" id="{742CC3F9-0A16-447E-AD6D-46D16F9871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3954" y="622786"/>
            <a:ext cx="5577840" cy="10606192"/>
          </a:xfrm>
          <a:prstGeom prst="rect">
            <a:avLst/>
          </a:prstGeom>
          <a:ln>
            <a:noFill/>
          </a:ln>
        </p:spPr>
      </p:pic>
      <p:pic>
        <p:nvPicPr>
          <p:cNvPr id="8" name="Picture 7">
            <a:extLst>
              <a:ext uri="{FF2B5EF4-FFF2-40B4-BE49-F238E27FC236}">
                <a16:creationId xmlns:a16="http://schemas.microsoft.com/office/drawing/2014/main" id="{92121463-0BB9-4AD8-B9AC-A3C85FC6E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1450" y="622786"/>
            <a:ext cx="5577840" cy="10606192"/>
          </a:xfrm>
          <a:prstGeom prst="rect">
            <a:avLst/>
          </a:prstGeom>
          <a:ln>
            <a:noFill/>
          </a:ln>
        </p:spPr>
      </p:pic>
      <p:pic>
        <p:nvPicPr>
          <p:cNvPr id="9" name="Picture 8">
            <a:extLst>
              <a:ext uri="{FF2B5EF4-FFF2-40B4-BE49-F238E27FC236}">
                <a16:creationId xmlns:a16="http://schemas.microsoft.com/office/drawing/2014/main" id="{51D51C27-EBA3-49E9-B176-8ABB123FF0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946" y="622786"/>
            <a:ext cx="5577840" cy="10606192"/>
          </a:xfrm>
          <a:prstGeom prst="rect">
            <a:avLst/>
          </a:prstGeom>
          <a:ln>
            <a:noFill/>
          </a:ln>
        </p:spPr>
      </p:pic>
      <p:sp>
        <p:nvSpPr>
          <p:cNvPr id="10" name="TextBox 9">
            <a:extLst>
              <a:ext uri="{FF2B5EF4-FFF2-40B4-BE49-F238E27FC236}">
                <a16:creationId xmlns:a16="http://schemas.microsoft.com/office/drawing/2014/main" id="{6BDE1F88-2C49-4561-B5D9-A8B018B99953}"/>
              </a:ext>
            </a:extLst>
          </p:cNvPr>
          <p:cNvSpPr txBox="1"/>
          <p:nvPr/>
        </p:nvSpPr>
        <p:spPr>
          <a:xfrm>
            <a:off x="8009066" y="11264431"/>
            <a:ext cx="3657600" cy="830997"/>
          </a:xfrm>
          <a:prstGeom prst="rect">
            <a:avLst/>
          </a:prstGeom>
          <a:noFill/>
        </p:spPr>
        <p:txBody>
          <a:bodyPr wrap="square" rtlCol="0">
            <a:spAutoFit/>
          </a:bodyPr>
          <a:lstStyle/>
          <a:p>
            <a:pPr defTabSz="1828824">
              <a:defRPr/>
            </a:pPr>
            <a:r>
              <a:rPr lang="en-US" sz="4800" b="1" dirty="0">
                <a:solidFill>
                  <a:prstClr val="white"/>
                </a:solidFill>
                <a:latin typeface="Calibri" panose="020F0502020204030204" pitchFamily="34" charset="0"/>
                <a:ea typeface="Helvetica" charset="0"/>
                <a:cs typeface="Arial" panose="020B0604020202020204" pitchFamily="34" charset="0"/>
              </a:rPr>
              <a:t>Track</a:t>
            </a:r>
          </a:p>
        </p:txBody>
      </p:sp>
      <p:sp>
        <p:nvSpPr>
          <p:cNvPr id="11" name="TextBox 10">
            <a:extLst>
              <a:ext uri="{FF2B5EF4-FFF2-40B4-BE49-F238E27FC236}">
                <a16:creationId xmlns:a16="http://schemas.microsoft.com/office/drawing/2014/main" id="{3C881C2B-8E88-438E-827C-0BEE3C0E8172}"/>
              </a:ext>
            </a:extLst>
          </p:cNvPr>
          <p:cNvSpPr txBox="1"/>
          <p:nvPr/>
        </p:nvSpPr>
        <p:spPr>
          <a:xfrm>
            <a:off x="13721570" y="11247630"/>
            <a:ext cx="3657600" cy="830997"/>
          </a:xfrm>
          <a:prstGeom prst="rect">
            <a:avLst/>
          </a:prstGeom>
          <a:noFill/>
        </p:spPr>
        <p:txBody>
          <a:bodyPr wrap="square" rtlCol="0">
            <a:spAutoFit/>
          </a:bodyPr>
          <a:lstStyle/>
          <a:p>
            <a:pPr defTabSz="1828824">
              <a:defRPr/>
            </a:pPr>
            <a:r>
              <a:rPr lang="en-US" sz="4800" b="1" dirty="0">
                <a:solidFill>
                  <a:prstClr val="white"/>
                </a:solidFill>
                <a:latin typeface="Calibri" panose="020F0502020204030204" pitchFamily="34" charset="0"/>
                <a:ea typeface="Helvetica" charset="0"/>
                <a:cs typeface="Arial" panose="020B0604020202020204" pitchFamily="34" charset="0"/>
              </a:rPr>
              <a:t>Discover</a:t>
            </a:r>
          </a:p>
        </p:txBody>
      </p:sp>
      <p:sp>
        <p:nvSpPr>
          <p:cNvPr id="12" name="TextBox 11">
            <a:extLst>
              <a:ext uri="{FF2B5EF4-FFF2-40B4-BE49-F238E27FC236}">
                <a16:creationId xmlns:a16="http://schemas.microsoft.com/office/drawing/2014/main" id="{41BF71DA-45D1-4DE2-B826-2EB6ED5EF8E8}"/>
              </a:ext>
            </a:extLst>
          </p:cNvPr>
          <p:cNvSpPr txBox="1"/>
          <p:nvPr/>
        </p:nvSpPr>
        <p:spPr>
          <a:xfrm>
            <a:off x="19434074" y="11235842"/>
            <a:ext cx="3657600" cy="830997"/>
          </a:xfrm>
          <a:prstGeom prst="rect">
            <a:avLst/>
          </a:prstGeom>
          <a:noFill/>
        </p:spPr>
        <p:txBody>
          <a:bodyPr wrap="square" rtlCol="0">
            <a:spAutoFit/>
          </a:bodyPr>
          <a:lstStyle/>
          <a:p>
            <a:pPr defTabSz="1828824">
              <a:defRPr/>
            </a:pPr>
            <a:r>
              <a:rPr lang="en-US" sz="4800" b="1" dirty="0">
                <a:solidFill>
                  <a:prstClr val="white"/>
                </a:solidFill>
                <a:latin typeface="Calibri" panose="020F0502020204030204" pitchFamily="34" charset="0"/>
                <a:ea typeface="Helvetica" charset="0"/>
                <a:cs typeface="Arial" panose="020B0604020202020204" pitchFamily="34" charset="0"/>
              </a:rPr>
              <a:t>Engage</a:t>
            </a:r>
          </a:p>
        </p:txBody>
      </p:sp>
      <p:sp>
        <p:nvSpPr>
          <p:cNvPr id="13" name="Shape 221">
            <a:extLst>
              <a:ext uri="{FF2B5EF4-FFF2-40B4-BE49-F238E27FC236}">
                <a16:creationId xmlns:a16="http://schemas.microsoft.com/office/drawing/2014/main" id="{8463DD46-46B7-4BCE-BC22-D1BD2EDB22E4}"/>
              </a:ext>
            </a:extLst>
          </p:cNvPr>
          <p:cNvSpPr/>
          <p:nvPr/>
        </p:nvSpPr>
        <p:spPr>
          <a:xfrm>
            <a:off x="241659" y="8666170"/>
            <a:ext cx="6348942" cy="38470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defTabSz="457200">
              <a:defRPr sz="7000">
                <a:solidFill>
                  <a:srgbClr val="FFFFFF"/>
                </a:solidFill>
                <a:latin typeface="Arial"/>
                <a:ea typeface="Arial"/>
                <a:cs typeface="Arial"/>
                <a:sym typeface="Arial"/>
              </a:defRPr>
            </a:lvl1pPr>
          </a:lstStyle>
          <a:p>
            <a:pPr algn="ctr">
              <a:lnSpc>
                <a:spcPct val="150000"/>
              </a:lnSpc>
              <a:defRPr/>
            </a:pPr>
            <a:r>
              <a:rPr lang="en-US" sz="5600" b="1" dirty="0">
                <a:solidFill>
                  <a:srgbClr val="44144E"/>
                </a:solidFill>
                <a:latin typeface="Calibri" panose="020F0502020204030204" pitchFamily="34" charset="0"/>
              </a:rPr>
              <a:t>Engaging, bite-sized information in real time</a:t>
            </a:r>
          </a:p>
        </p:txBody>
      </p:sp>
      <p:pic>
        <p:nvPicPr>
          <p:cNvPr id="15" name="Picture 14">
            <a:extLst>
              <a:ext uri="{FF2B5EF4-FFF2-40B4-BE49-F238E27FC236}">
                <a16:creationId xmlns:a16="http://schemas.microsoft.com/office/drawing/2014/main" id="{0D39E680-B530-43D4-BFD5-1A0462CC509B}"/>
              </a:ext>
            </a:extLst>
          </p:cNvPr>
          <p:cNvPicPr>
            <a:picLocks noChangeAspect="1"/>
          </p:cNvPicPr>
          <p:nvPr/>
        </p:nvPicPr>
        <p:blipFill rotWithShape="1">
          <a:blip r:embed="rId5">
            <a:extLst>
              <a:ext uri="{28A0092B-C50C-407E-A947-70E740481C1C}">
                <a14:useLocalDpi xmlns:a14="http://schemas.microsoft.com/office/drawing/2010/main" val="0"/>
              </a:ext>
            </a:extLst>
          </a:blip>
          <a:srcRect l="5743" t="19811" r="5959" b="19523"/>
          <a:stretch/>
        </p:blipFill>
        <p:spPr>
          <a:xfrm>
            <a:off x="869922" y="3113584"/>
            <a:ext cx="5092412" cy="1443228"/>
          </a:xfrm>
          <a:prstGeom prst="rect">
            <a:avLst/>
          </a:prstGeom>
        </p:spPr>
      </p:pic>
    </p:spTree>
    <p:extLst>
      <p:ext uri="{BB962C8B-B14F-4D97-AF65-F5344CB8AC3E}">
        <p14:creationId xmlns:p14="http://schemas.microsoft.com/office/powerpoint/2010/main" val="339203823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611BA4-B0E0-4CDD-8DBB-9FF74CB60563}"/>
              </a:ext>
            </a:extLst>
          </p:cNvPr>
          <p:cNvSpPr/>
          <p:nvPr/>
        </p:nvSpPr>
        <p:spPr>
          <a:xfrm>
            <a:off x="412619" y="850600"/>
            <a:ext cx="9284274" cy="11018401"/>
          </a:xfrm>
          <a:prstGeom prst="rect">
            <a:avLst/>
          </a:prstGeom>
        </p:spPr>
        <p:txBody>
          <a:bodyPr wrap="square">
            <a:spAutoFit/>
          </a:bodyPr>
          <a:lstStyle/>
          <a:p>
            <a:pPr algn="l" defTabSz="1828800" hangingPunct="1">
              <a:defRPr/>
            </a:pPr>
            <a:r>
              <a:rPr lang="en-US" sz="6600" kern="1200" dirty="0">
                <a:solidFill>
                  <a:srgbClr val="007DBA"/>
                </a:solidFill>
                <a:latin typeface="Calibri" panose="020F0502020204030204"/>
                <a:ea typeface="MS PGothic" panose="020B0600070205080204" pitchFamily="34" charset="-128"/>
                <a:sym typeface="Helvetica Neue" pitchFamily="6" charset="0"/>
              </a:rPr>
              <a:t>“</a:t>
            </a:r>
            <a:r>
              <a:rPr lang="en-US" sz="6600" kern="1200" dirty="0">
                <a:solidFill>
                  <a:srgbClr val="007DBA"/>
                </a:solidFill>
                <a:latin typeface="Calibri" panose="020F0502020204030204"/>
                <a:ea typeface="MS PGothic" panose="020B0600070205080204" pitchFamily="34" charset="-128"/>
              </a:rPr>
              <a:t>Good design is a renaissance attitude that combines technology, cognitive science, human need and beauty to produce something that the world didn't know it was missing.</a:t>
            </a:r>
            <a:r>
              <a:rPr lang="en-US" sz="6600" kern="1200" dirty="0">
                <a:solidFill>
                  <a:srgbClr val="007DBA"/>
                </a:solidFill>
                <a:latin typeface="Calibri" panose="020F0502020204030204"/>
                <a:ea typeface="MS PGothic" panose="020B0600070205080204" pitchFamily="34" charset="-128"/>
                <a:sym typeface="Helvetica Neue" pitchFamily="6" charset="0"/>
              </a:rPr>
              <a:t>”</a:t>
            </a:r>
          </a:p>
          <a:p>
            <a:pPr algn="l" defTabSz="1828800" hangingPunct="1">
              <a:defRPr/>
            </a:pPr>
            <a:endParaRPr lang="en-US" dirty="0"/>
          </a:p>
          <a:p>
            <a:pPr algn="l"/>
            <a:r>
              <a:rPr lang="en-US" sz="4400" dirty="0"/>
              <a:t>Paola Antonelli, author, editor, curator, Director of R&amp;D at The Museum of Modern Art, New York City.</a:t>
            </a:r>
            <a:endParaRPr lang="en-US" sz="6000" kern="1200" dirty="0">
              <a:solidFill>
                <a:srgbClr val="007DBA"/>
              </a:solidFill>
              <a:latin typeface="Calibri" panose="020F0502020204030204"/>
              <a:ea typeface="MS PGothic" panose="020B0600070205080204" pitchFamily="34" charset="-128"/>
              <a:sym typeface="Helvetica Neue" pitchFamily="6" charset="0"/>
            </a:endParaRPr>
          </a:p>
        </p:txBody>
      </p:sp>
      <p:pic>
        <p:nvPicPr>
          <p:cNvPr id="6148" name="Picture 4" descr="Related image">
            <a:extLst>
              <a:ext uri="{FF2B5EF4-FFF2-40B4-BE49-F238E27FC236}">
                <a16:creationId xmlns:a16="http://schemas.microsoft.com/office/drawing/2014/main" id="{52BA36BD-1F17-43DC-A62F-586D2339B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9386" y="0"/>
            <a:ext cx="13524614" cy="1352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0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B934-8F15-41D3-827F-95FCB887A8B6}"/>
              </a:ext>
            </a:extLst>
          </p:cNvPr>
          <p:cNvSpPr>
            <a:spLocks noGrp="1"/>
          </p:cNvSpPr>
          <p:nvPr>
            <p:ph type="title"/>
          </p:nvPr>
        </p:nvSpPr>
        <p:spPr/>
        <p:txBody>
          <a:bodyPr/>
          <a:lstStyle/>
          <a:p>
            <a:r>
              <a:rPr lang="en-US" dirty="0"/>
              <a:t>Craft careers along these key components</a:t>
            </a:r>
          </a:p>
        </p:txBody>
      </p:sp>
      <p:sp>
        <p:nvSpPr>
          <p:cNvPr id="46" name="Text Placeholder 45">
            <a:extLst>
              <a:ext uri="{FF2B5EF4-FFF2-40B4-BE49-F238E27FC236}">
                <a16:creationId xmlns:a16="http://schemas.microsoft.com/office/drawing/2014/main" id="{8ACE461E-7A86-492A-9E21-E19B44D548C3}"/>
              </a:ext>
            </a:extLst>
          </p:cNvPr>
          <p:cNvSpPr>
            <a:spLocks noGrp="1"/>
          </p:cNvSpPr>
          <p:nvPr>
            <p:ph type="body" sz="quarter" idx="4294967295"/>
          </p:nvPr>
        </p:nvSpPr>
        <p:spPr>
          <a:xfrm>
            <a:off x="13820776" y="1838327"/>
            <a:ext cx="10563224" cy="10544174"/>
          </a:xfrm>
          <a:prstGeom prst="rect">
            <a:avLst/>
          </a:prstGeom>
        </p:spPr>
        <p:txBody>
          <a:bodyPr anchor="ctr"/>
          <a:lstStyle/>
          <a:p>
            <a:pPr>
              <a:lnSpc>
                <a:spcPct val="150000"/>
              </a:lnSpc>
              <a:spcBef>
                <a:spcPts val="0"/>
              </a:spcBef>
            </a:pPr>
            <a:r>
              <a:rPr lang="en-US" sz="4800" dirty="0"/>
              <a:t>Fractal’s career grid 2.0 has SIX career tracks for scaled problem solving:</a:t>
            </a:r>
          </a:p>
          <a:p>
            <a:pPr lvl="1">
              <a:lnSpc>
                <a:spcPct val="150000"/>
              </a:lnSpc>
              <a:spcBef>
                <a:spcPts val="0"/>
              </a:spcBef>
            </a:pPr>
            <a:r>
              <a:rPr lang="en-US" sz="4000" dirty="0"/>
              <a:t>3 super-specialized career tracks of Data Scientist, Data Engineer and Designer</a:t>
            </a:r>
          </a:p>
          <a:p>
            <a:pPr lvl="1">
              <a:lnSpc>
                <a:spcPct val="150000"/>
              </a:lnSpc>
              <a:spcBef>
                <a:spcPts val="0"/>
              </a:spcBef>
            </a:pPr>
            <a:r>
              <a:rPr lang="en-US" sz="4000" dirty="0"/>
              <a:t>3 dual-specialty career tracks of AI Engineer, Information Architect and Decision Scientist</a:t>
            </a:r>
          </a:p>
        </p:txBody>
      </p:sp>
      <p:grpSp>
        <p:nvGrpSpPr>
          <p:cNvPr id="34" name="Group 33">
            <a:extLst>
              <a:ext uri="{FF2B5EF4-FFF2-40B4-BE49-F238E27FC236}">
                <a16:creationId xmlns:a16="http://schemas.microsoft.com/office/drawing/2014/main" id="{24511AA6-B289-45EA-82EA-F153E30B88EB}"/>
              </a:ext>
            </a:extLst>
          </p:cNvPr>
          <p:cNvGrpSpPr/>
          <p:nvPr/>
        </p:nvGrpSpPr>
        <p:grpSpPr>
          <a:xfrm>
            <a:off x="990797" y="1412970"/>
            <a:ext cx="12200918" cy="10606092"/>
            <a:chOff x="135176" y="706485"/>
            <a:chExt cx="6100459" cy="5303046"/>
          </a:xfrm>
        </p:grpSpPr>
        <p:grpSp>
          <p:nvGrpSpPr>
            <p:cNvPr id="13" name="Group 12">
              <a:extLst>
                <a:ext uri="{FF2B5EF4-FFF2-40B4-BE49-F238E27FC236}">
                  <a16:creationId xmlns:a16="http://schemas.microsoft.com/office/drawing/2014/main" id="{162E665D-B9B5-42E2-B731-36EFCA719AE5}"/>
                </a:ext>
              </a:extLst>
            </p:cNvPr>
            <p:cNvGrpSpPr/>
            <p:nvPr/>
          </p:nvGrpSpPr>
          <p:grpSpPr>
            <a:xfrm rot="7200000" flipH="1">
              <a:off x="2356097" y="977455"/>
              <a:ext cx="1640593" cy="1098653"/>
              <a:chOff x="5553758" y="3929797"/>
              <a:chExt cx="3821202" cy="2558937"/>
            </a:xfrm>
            <a:solidFill>
              <a:srgbClr val="DA291C"/>
            </a:solidFill>
          </p:grpSpPr>
          <p:sp>
            <p:nvSpPr>
              <p:cNvPr id="14" name="Freeform: Shape 13">
                <a:extLst>
                  <a:ext uri="{FF2B5EF4-FFF2-40B4-BE49-F238E27FC236}">
                    <a16:creationId xmlns:a16="http://schemas.microsoft.com/office/drawing/2014/main" id="{4CD077A5-3C15-4E7D-BBC1-AA8BDA444C99}"/>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5" name="Group 14">
                <a:extLst>
                  <a:ext uri="{FF2B5EF4-FFF2-40B4-BE49-F238E27FC236}">
                    <a16:creationId xmlns:a16="http://schemas.microsoft.com/office/drawing/2014/main" id="{C8FCDD73-ACF3-451D-97C4-90EFA0F30CB7}"/>
                  </a:ext>
                </a:extLst>
              </p:cNvPr>
              <p:cNvGrpSpPr/>
              <p:nvPr/>
            </p:nvGrpSpPr>
            <p:grpSpPr>
              <a:xfrm>
                <a:off x="5553758" y="3929797"/>
                <a:ext cx="3821202" cy="2558937"/>
                <a:chOff x="5553758" y="3929797"/>
                <a:chExt cx="3821202" cy="2558937"/>
              </a:xfrm>
              <a:grpFill/>
            </p:grpSpPr>
            <p:sp>
              <p:nvSpPr>
                <p:cNvPr id="16" name="Freeform: Shape 15">
                  <a:extLst>
                    <a:ext uri="{FF2B5EF4-FFF2-40B4-BE49-F238E27FC236}">
                      <a16:creationId xmlns:a16="http://schemas.microsoft.com/office/drawing/2014/main" id="{2C911A3F-A6F5-400A-A938-737ACC17BC63}"/>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7" name="Freeform: Shape 16">
                  <a:extLst>
                    <a:ext uri="{FF2B5EF4-FFF2-40B4-BE49-F238E27FC236}">
                      <a16:creationId xmlns:a16="http://schemas.microsoft.com/office/drawing/2014/main" id="{DAA307D4-2A5E-46B6-9086-5F2F8A35E82C}"/>
                    </a:ext>
                  </a:extLst>
                </p:cNvPr>
                <p:cNvSpPr/>
                <p:nvPr/>
              </p:nvSpPr>
              <p:spPr>
                <a:xfrm rot="7200000">
                  <a:off x="6445757" y="4234278"/>
                  <a:ext cx="1362457" cy="3146456"/>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dirty="0">
                    <a:solidFill>
                      <a:prstClr val="white"/>
                    </a:solidFill>
                    <a:latin typeface="Calibri" panose="020F0502020204030204"/>
                    <a:sym typeface="Helvetica Neue" pitchFamily="6" charset="0"/>
                  </a:endParaRPr>
                </a:p>
              </p:txBody>
            </p:sp>
          </p:grpSp>
        </p:grpSp>
        <p:grpSp>
          <p:nvGrpSpPr>
            <p:cNvPr id="18" name="Group 17">
              <a:extLst>
                <a:ext uri="{FF2B5EF4-FFF2-40B4-BE49-F238E27FC236}">
                  <a16:creationId xmlns:a16="http://schemas.microsoft.com/office/drawing/2014/main" id="{3690714C-2230-454F-8BA4-217B79DEE823}"/>
                </a:ext>
              </a:extLst>
            </p:cNvPr>
            <p:cNvGrpSpPr/>
            <p:nvPr/>
          </p:nvGrpSpPr>
          <p:grpSpPr>
            <a:xfrm>
              <a:off x="135176" y="1433876"/>
              <a:ext cx="6100459" cy="4575655"/>
              <a:chOff x="135176" y="1433876"/>
              <a:chExt cx="6100459" cy="4575655"/>
            </a:xfrm>
          </p:grpSpPr>
          <p:grpSp>
            <p:nvGrpSpPr>
              <p:cNvPr id="3" name="Group 2">
                <a:extLst>
                  <a:ext uri="{FF2B5EF4-FFF2-40B4-BE49-F238E27FC236}">
                    <a16:creationId xmlns:a16="http://schemas.microsoft.com/office/drawing/2014/main" id="{B7D5E849-0A88-434F-9F02-2D0ADEB352F1}"/>
                  </a:ext>
                </a:extLst>
              </p:cNvPr>
              <p:cNvGrpSpPr/>
              <p:nvPr/>
            </p:nvGrpSpPr>
            <p:grpSpPr>
              <a:xfrm flipH="1">
                <a:off x="135176" y="4910879"/>
                <a:ext cx="1640594" cy="1098652"/>
                <a:chOff x="5553756" y="3929797"/>
                <a:chExt cx="3821204" cy="2558936"/>
              </a:xfrm>
              <a:solidFill>
                <a:srgbClr val="DA291C"/>
              </a:solidFill>
            </p:grpSpPr>
            <p:sp>
              <p:nvSpPr>
                <p:cNvPr id="4" name="Freeform: Shape 3">
                  <a:extLst>
                    <a:ext uri="{FF2B5EF4-FFF2-40B4-BE49-F238E27FC236}">
                      <a16:creationId xmlns:a16="http://schemas.microsoft.com/office/drawing/2014/main" id="{75459F08-3A8E-498B-91E5-D32C01646BA3}"/>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5" name="Group 4">
                  <a:extLst>
                    <a:ext uri="{FF2B5EF4-FFF2-40B4-BE49-F238E27FC236}">
                      <a16:creationId xmlns:a16="http://schemas.microsoft.com/office/drawing/2014/main" id="{8247E3F1-4124-4C38-8691-97C511392A61}"/>
                    </a:ext>
                  </a:extLst>
                </p:cNvPr>
                <p:cNvGrpSpPr/>
                <p:nvPr/>
              </p:nvGrpSpPr>
              <p:grpSpPr>
                <a:xfrm>
                  <a:off x="5553756" y="3929797"/>
                  <a:ext cx="3821204" cy="2558936"/>
                  <a:chOff x="5553756" y="3929797"/>
                  <a:chExt cx="3821204" cy="2558936"/>
                </a:xfrm>
                <a:grpFill/>
              </p:grpSpPr>
              <p:sp>
                <p:nvSpPr>
                  <p:cNvPr id="6" name="Freeform: Shape 5">
                    <a:extLst>
                      <a:ext uri="{FF2B5EF4-FFF2-40B4-BE49-F238E27FC236}">
                        <a16:creationId xmlns:a16="http://schemas.microsoft.com/office/drawing/2014/main" id="{79BDE348-F9CD-496E-8896-449DA0B6408C}"/>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7" name="Freeform: Shape 6">
                    <a:extLst>
                      <a:ext uri="{FF2B5EF4-FFF2-40B4-BE49-F238E27FC236}">
                        <a16:creationId xmlns:a16="http://schemas.microsoft.com/office/drawing/2014/main" id="{682C06AB-1C62-45C7-98A8-62567F943E08}"/>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8" name="Group 7">
                <a:extLst>
                  <a:ext uri="{FF2B5EF4-FFF2-40B4-BE49-F238E27FC236}">
                    <a16:creationId xmlns:a16="http://schemas.microsoft.com/office/drawing/2014/main" id="{2CF76DFF-2B6A-4688-B4D1-91093DF4C7C4}"/>
                  </a:ext>
                </a:extLst>
              </p:cNvPr>
              <p:cNvGrpSpPr/>
              <p:nvPr/>
            </p:nvGrpSpPr>
            <p:grpSpPr>
              <a:xfrm>
                <a:off x="4595041" y="4910313"/>
                <a:ext cx="1640594" cy="1098652"/>
                <a:chOff x="5553756" y="3929797"/>
                <a:chExt cx="3821204" cy="2558936"/>
              </a:xfrm>
              <a:solidFill>
                <a:srgbClr val="DA291C"/>
              </a:solidFill>
            </p:grpSpPr>
            <p:sp>
              <p:nvSpPr>
                <p:cNvPr id="9" name="Freeform: Shape 8">
                  <a:extLst>
                    <a:ext uri="{FF2B5EF4-FFF2-40B4-BE49-F238E27FC236}">
                      <a16:creationId xmlns:a16="http://schemas.microsoft.com/office/drawing/2014/main" id="{19F90623-BDF4-4A3F-BB1B-DA11F7AF5D61}"/>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0" name="Group 9">
                  <a:extLst>
                    <a:ext uri="{FF2B5EF4-FFF2-40B4-BE49-F238E27FC236}">
                      <a16:creationId xmlns:a16="http://schemas.microsoft.com/office/drawing/2014/main" id="{5EB96170-F7D9-49DB-932B-F5344EAE285E}"/>
                    </a:ext>
                  </a:extLst>
                </p:cNvPr>
                <p:cNvGrpSpPr/>
                <p:nvPr/>
              </p:nvGrpSpPr>
              <p:grpSpPr>
                <a:xfrm>
                  <a:off x="5553756" y="3929797"/>
                  <a:ext cx="3821204" cy="2558936"/>
                  <a:chOff x="5553756" y="3929797"/>
                  <a:chExt cx="3821204" cy="2558936"/>
                </a:xfrm>
                <a:grpFill/>
              </p:grpSpPr>
              <p:sp>
                <p:nvSpPr>
                  <p:cNvPr id="11" name="Freeform: Shape 10">
                    <a:extLst>
                      <a:ext uri="{FF2B5EF4-FFF2-40B4-BE49-F238E27FC236}">
                        <a16:creationId xmlns:a16="http://schemas.microsoft.com/office/drawing/2014/main" id="{5C6AC6F3-4F2C-4157-BC25-AFE4E2FBB819}"/>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2" name="Freeform: Shape 11">
                    <a:extLst>
                      <a:ext uri="{FF2B5EF4-FFF2-40B4-BE49-F238E27FC236}">
                        <a16:creationId xmlns:a16="http://schemas.microsoft.com/office/drawing/2014/main" id="{1414B1E3-2DD6-4D4D-BC3E-7331F0F34E82}"/>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19" name="Group 18">
                <a:extLst>
                  <a:ext uri="{FF2B5EF4-FFF2-40B4-BE49-F238E27FC236}">
                    <a16:creationId xmlns:a16="http://schemas.microsoft.com/office/drawing/2014/main" id="{37152103-17A9-4535-B30C-992D06234586}"/>
                  </a:ext>
                </a:extLst>
              </p:cNvPr>
              <p:cNvGrpSpPr/>
              <p:nvPr/>
            </p:nvGrpSpPr>
            <p:grpSpPr>
              <a:xfrm>
                <a:off x="2910833" y="3916201"/>
                <a:ext cx="2089912" cy="1399549"/>
                <a:chOff x="5553756" y="3929797"/>
                <a:chExt cx="3821204" cy="2558936"/>
              </a:xfrm>
              <a:solidFill>
                <a:srgbClr val="002060"/>
              </a:solidFill>
            </p:grpSpPr>
            <p:sp>
              <p:nvSpPr>
                <p:cNvPr id="30" name="Freeform: Shape 29">
                  <a:extLst>
                    <a:ext uri="{FF2B5EF4-FFF2-40B4-BE49-F238E27FC236}">
                      <a16:creationId xmlns:a16="http://schemas.microsoft.com/office/drawing/2014/main" id="{88CDCB61-0F7B-4633-B455-3509DCF12199}"/>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31" name="Group 30">
                  <a:extLst>
                    <a:ext uri="{FF2B5EF4-FFF2-40B4-BE49-F238E27FC236}">
                      <a16:creationId xmlns:a16="http://schemas.microsoft.com/office/drawing/2014/main" id="{6D10B601-F2E6-44C3-B343-9E8F677F9F1F}"/>
                    </a:ext>
                  </a:extLst>
                </p:cNvPr>
                <p:cNvGrpSpPr/>
                <p:nvPr/>
              </p:nvGrpSpPr>
              <p:grpSpPr>
                <a:xfrm>
                  <a:off x="5553756" y="3929797"/>
                  <a:ext cx="3821204" cy="2558936"/>
                  <a:chOff x="5553756" y="3929797"/>
                  <a:chExt cx="3821204" cy="2558936"/>
                </a:xfrm>
                <a:grpFill/>
              </p:grpSpPr>
              <p:sp>
                <p:nvSpPr>
                  <p:cNvPr id="32" name="Freeform: Shape 31">
                    <a:extLst>
                      <a:ext uri="{FF2B5EF4-FFF2-40B4-BE49-F238E27FC236}">
                        <a16:creationId xmlns:a16="http://schemas.microsoft.com/office/drawing/2014/main" id="{D6AFCDA9-F372-4802-83CE-AC58C61C9033}"/>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33" name="Freeform: Shape 32">
                    <a:extLst>
                      <a:ext uri="{FF2B5EF4-FFF2-40B4-BE49-F238E27FC236}">
                        <a16:creationId xmlns:a16="http://schemas.microsoft.com/office/drawing/2014/main" id="{90B268C0-F2DD-4751-9344-81956D213015}"/>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20" name="Group 19">
                <a:extLst>
                  <a:ext uri="{FF2B5EF4-FFF2-40B4-BE49-F238E27FC236}">
                    <a16:creationId xmlns:a16="http://schemas.microsoft.com/office/drawing/2014/main" id="{B29BEBE1-DEF5-4A4E-80B9-AD049C76C6EE}"/>
                  </a:ext>
                </a:extLst>
              </p:cNvPr>
              <p:cNvGrpSpPr/>
              <p:nvPr/>
            </p:nvGrpSpPr>
            <p:grpSpPr>
              <a:xfrm flipH="1">
                <a:off x="1343145" y="3915479"/>
                <a:ext cx="2089912" cy="1399549"/>
                <a:chOff x="5553756" y="3929797"/>
                <a:chExt cx="3821204" cy="2558936"/>
              </a:xfrm>
              <a:solidFill>
                <a:srgbClr val="002060"/>
              </a:solidFill>
            </p:grpSpPr>
            <p:sp>
              <p:nvSpPr>
                <p:cNvPr id="26" name="Freeform: Shape 25">
                  <a:extLst>
                    <a:ext uri="{FF2B5EF4-FFF2-40B4-BE49-F238E27FC236}">
                      <a16:creationId xmlns:a16="http://schemas.microsoft.com/office/drawing/2014/main" id="{857E9DFA-3FE3-4F16-890F-B173DD1FA1DD}"/>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27" name="Group 26">
                  <a:extLst>
                    <a:ext uri="{FF2B5EF4-FFF2-40B4-BE49-F238E27FC236}">
                      <a16:creationId xmlns:a16="http://schemas.microsoft.com/office/drawing/2014/main" id="{D232EBA8-3D18-4E09-8724-C578BE07806F}"/>
                    </a:ext>
                  </a:extLst>
                </p:cNvPr>
                <p:cNvGrpSpPr/>
                <p:nvPr/>
              </p:nvGrpSpPr>
              <p:grpSpPr>
                <a:xfrm>
                  <a:off x="5553756" y="3929797"/>
                  <a:ext cx="3821204" cy="2558936"/>
                  <a:chOff x="5553756" y="3929797"/>
                  <a:chExt cx="3821204" cy="2558936"/>
                </a:xfrm>
                <a:grpFill/>
              </p:grpSpPr>
              <p:sp>
                <p:nvSpPr>
                  <p:cNvPr id="28" name="Freeform: Shape 27">
                    <a:extLst>
                      <a:ext uri="{FF2B5EF4-FFF2-40B4-BE49-F238E27FC236}">
                        <a16:creationId xmlns:a16="http://schemas.microsoft.com/office/drawing/2014/main" id="{A34B2227-50EF-4CB8-BAA5-3CE2EC847F92}"/>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29" name="Freeform: Shape 28">
                    <a:extLst>
                      <a:ext uri="{FF2B5EF4-FFF2-40B4-BE49-F238E27FC236}">
                        <a16:creationId xmlns:a16="http://schemas.microsoft.com/office/drawing/2014/main" id="{3BC4B357-66EA-478B-9A72-DC96EADB9307}"/>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21" name="Group 20">
                <a:extLst>
                  <a:ext uri="{FF2B5EF4-FFF2-40B4-BE49-F238E27FC236}">
                    <a16:creationId xmlns:a16="http://schemas.microsoft.com/office/drawing/2014/main" id="{4464F28B-ABD2-46CC-AA61-51A1F88BFC0E}"/>
                  </a:ext>
                </a:extLst>
              </p:cNvPr>
              <p:cNvGrpSpPr/>
              <p:nvPr/>
            </p:nvGrpSpPr>
            <p:grpSpPr>
              <a:xfrm rot="7200000" flipH="1">
                <a:off x="2126986" y="2515880"/>
                <a:ext cx="2089917" cy="1399546"/>
                <a:chOff x="5553756" y="3929797"/>
                <a:chExt cx="3821204" cy="2558936"/>
              </a:xfrm>
              <a:solidFill>
                <a:srgbClr val="002060"/>
              </a:solidFill>
            </p:grpSpPr>
            <p:sp>
              <p:nvSpPr>
                <p:cNvPr id="22" name="Freeform: Shape 21">
                  <a:extLst>
                    <a:ext uri="{FF2B5EF4-FFF2-40B4-BE49-F238E27FC236}">
                      <a16:creationId xmlns:a16="http://schemas.microsoft.com/office/drawing/2014/main" id="{899086A0-CFB8-4CE4-A605-F3F74982C064}"/>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23" name="Group 22">
                  <a:extLst>
                    <a:ext uri="{FF2B5EF4-FFF2-40B4-BE49-F238E27FC236}">
                      <a16:creationId xmlns:a16="http://schemas.microsoft.com/office/drawing/2014/main" id="{D48352C1-4C2E-41FA-A04C-15D14D4A4A9B}"/>
                    </a:ext>
                  </a:extLst>
                </p:cNvPr>
                <p:cNvGrpSpPr/>
                <p:nvPr/>
              </p:nvGrpSpPr>
              <p:grpSpPr>
                <a:xfrm>
                  <a:off x="5553756" y="3929797"/>
                  <a:ext cx="3821204" cy="2558936"/>
                  <a:chOff x="5553756" y="3929797"/>
                  <a:chExt cx="3821204" cy="2558936"/>
                </a:xfrm>
                <a:grpFill/>
              </p:grpSpPr>
              <p:sp>
                <p:nvSpPr>
                  <p:cNvPr id="24" name="Freeform: Shape 23">
                    <a:extLst>
                      <a:ext uri="{FF2B5EF4-FFF2-40B4-BE49-F238E27FC236}">
                        <a16:creationId xmlns:a16="http://schemas.microsoft.com/office/drawing/2014/main" id="{8DD796D4-855B-4795-9AAC-94439A09E30F}"/>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25" name="Freeform: Shape 24">
                    <a:extLst>
                      <a:ext uri="{FF2B5EF4-FFF2-40B4-BE49-F238E27FC236}">
                        <a16:creationId xmlns:a16="http://schemas.microsoft.com/office/drawing/2014/main" id="{2FBDC572-AAA8-46B3-9D3D-A6CEF71237E1}"/>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sp>
            <p:nvSpPr>
              <p:cNvPr id="35" name="Rectangle 34">
                <a:extLst>
                  <a:ext uri="{FF2B5EF4-FFF2-40B4-BE49-F238E27FC236}">
                    <a16:creationId xmlns:a16="http://schemas.microsoft.com/office/drawing/2014/main" id="{2E59F473-FC65-4E3C-9100-FCD01FDDCBAF}"/>
                  </a:ext>
                </a:extLst>
              </p:cNvPr>
              <p:cNvSpPr/>
              <p:nvPr/>
            </p:nvSpPr>
            <p:spPr>
              <a:xfrm rot="12579259">
                <a:off x="1726167" y="1868984"/>
                <a:ext cx="640080" cy="3200400"/>
              </a:xfrm>
              <a:prstGeom prst="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1828800" hangingPunct="1">
                  <a:defRPr/>
                </a:pPr>
                <a:r>
                  <a:rPr lang="en-US" sz="3600" b="1" kern="1200" dirty="0">
                    <a:solidFill>
                      <a:srgbClr val="474C55"/>
                    </a:solidFill>
                    <a:latin typeface="Calibri" panose="020F0502020204030204"/>
                  </a:rPr>
                  <a:t>AI Engineer</a:t>
                </a:r>
              </a:p>
            </p:txBody>
          </p:sp>
          <p:sp>
            <p:nvSpPr>
              <p:cNvPr id="36" name="Rectangle 35">
                <a:extLst>
                  <a:ext uri="{FF2B5EF4-FFF2-40B4-BE49-F238E27FC236}">
                    <a16:creationId xmlns:a16="http://schemas.microsoft.com/office/drawing/2014/main" id="{E2B1D116-82C6-41A5-A8A2-9080F481D400}"/>
                  </a:ext>
                </a:extLst>
              </p:cNvPr>
              <p:cNvSpPr/>
              <p:nvPr/>
            </p:nvSpPr>
            <p:spPr>
              <a:xfrm rot="-1800000">
                <a:off x="3996876" y="1879203"/>
                <a:ext cx="640080" cy="3200400"/>
              </a:xfrm>
              <a:prstGeom prst="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1828800" hangingPunct="1">
                  <a:defRPr/>
                </a:pPr>
                <a:r>
                  <a:rPr lang="en-US" sz="3600" b="1" kern="1200" dirty="0">
                    <a:solidFill>
                      <a:srgbClr val="474C55"/>
                    </a:solidFill>
                    <a:latin typeface="Calibri" panose="020F0502020204030204"/>
                  </a:rPr>
                  <a:t>Decision Scientist</a:t>
                </a:r>
              </a:p>
            </p:txBody>
          </p:sp>
          <p:sp>
            <p:nvSpPr>
              <p:cNvPr id="37" name="Rectangle 36">
                <a:extLst>
                  <a:ext uri="{FF2B5EF4-FFF2-40B4-BE49-F238E27FC236}">
                    <a16:creationId xmlns:a16="http://schemas.microsoft.com/office/drawing/2014/main" id="{DB7C5BBF-63D7-4C7F-A514-36CB5D63886A}"/>
                  </a:ext>
                </a:extLst>
              </p:cNvPr>
              <p:cNvSpPr/>
              <p:nvPr/>
            </p:nvSpPr>
            <p:spPr>
              <a:xfrm rot="-5400000">
                <a:off x="2849405" y="3931033"/>
                <a:ext cx="640080" cy="3066559"/>
              </a:xfrm>
              <a:prstGeom prst="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defTabSz="1828800" hangingPunct="1">
                  <a:defRPr/>
                </a:pPr>
                <a:r>
                  <a:rPr lang="en-US" sz="3600" b="1" kern="1200" dirty="0">
                    <a:solidFill>
                      <a:srgbClr val="474C55"/>
                    </a:solidFill>
                    <a:latin typeface="Calibri" panose="020F0502020204030204"/>
                  </a:rPr>
                  <a:t>Information Architect</a:t>
                </a:r>
              </a:p>
            </p:txBody>
          </p:sp>
          <p:sp>
            <p:nvSpPr>
              <p:cNvPr id="38" name="Oval 37">
                <a:extLst>
                  <a:ext uri="{FF2B5EF4-FFF2-40B4-BE49-F238E27FC236}">
                    <a16:creationId xmlns:a16="http://schemas.microsoft.com/office/drawing/2014/main" id="{D14C6F0F-AAFA-437F-AF56-F18849C208D1}"/>
                  </a:ext>
                </a:extLst>
              </p:cNvPr>
              <p:cNvSpPr/>
              <p:nvPr/>
            </p:nvSpPr>
            <p:spPr>
              <a:xfrm>
                <a:off x="2675651" y="3537513"/>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fontAlgn="base">
                  <a:spcBef>
                    <a:spcPct val="0"/>
                  </a:spcBef>
                  <a:spcAft>
                    <a:spcPct val="0"/>
                  </a:spcAft>
                  <a:defRPr/>
                </a:pPr>
                <a:r>
                  <a:rPr lang="en-US" sz="2800" b="1" kern="1200" dirty="0">
                    <a:solidFill>
                      <a:srgbClr val="002060"/>
                    </a:solidFill>
                    <a:latin typeface="Calibri" panose="020F0502020204030204"/>
                    <a:sym typeface="Helvetica Neue" pitchFamily="6" charset="0"/>
                  </a:rPr>
                  <a:t>Problem Solving</a:t>
                </a:r>
              </a:p>
            </p:txBody>
          </p:sp>
          <p:sp>
            <p:nvSpPr>
              <p:cNvPr id="39" name="TextBox 38">
                <a:extLst>
                  <a:ext uri="{FF2B5EF4-FFF2-40B4-BE49-F238E27FC236}">
                    <a16:creationId xmlns:a16="http://schemas.microsoft.com/office/drawing/2014/main" id="{06AB1627-C9F7-4585-AAA8-B20F1C9F0E4E}"/>
                  </a:ext>
                </a:extLst>
              </p:cNvPr>
              <p:cNvSpPr txBox="1"/>
              <p:nvPr/>
            </p:nvSpPr>
            <p:spPr>
              <a:xfrm>
                <a:off x="2881532" y="1433876"/>
                <a:ext cx="622033" cy="415499"/>
              </a:xfrm>
              <a:prstGeom prst="rect">
                <a:avLst/>
              </a:prstGeom>
              <a:noFill/>
            </p:spPr>
            <p:txBody>
              <a:bodyPr wrap="square" rtlCol="0">
                <a:spAutoFit/>
              </a:bodyPr>
              <a:lstStyle/>
              <a:p>
                <a:pPr defTabSz="1828800" hangingPunct="1">
                  <a:defRPr/>
                </a:pPr>
                <a:r>
                  <a:rPr lang="en-US" sz="4800" b="1" kern="1200" dirty="0">
                    <a:solidFill>
                      <a:prstClr val="white"/>
                    </a:solidFill>
                    <a:latin typeface="Calibri" panose="020F0502020204030204"/>
                  </a:rPr>
                  <a:t>AI</a:t>
                </a:r>
              </a:p>
            </p:txBody>
          </p:sp>
          <p:sp>
            <p:nvSpPr>
              <p:cNvPr id="40" name="TextBox 39">
                <a:extLst>
                  <a:ext uri="{FF2B5EF4-FFF2-40B4-BE49-F238E27FC236}">
                    <a16:creationId xmlns:a16="http://schemas.microsoft.com/office/drawing/2014/main" id="{DC06FA59-366F-4245-B93D-95F2243E9729}"/>
                  </a:ext>
                </a:extLst>
              </p:cNvPr>
              <p:cNvSpPr txBox="1"/>
              <p:nvPr/>
            </p:nvSpPr>
            <p:spPr>
              <a:xfrm>
                <a:off x="550975" y="5206419"/>
                <a:ext cx="948923" cy="415499"/>
              </a:xfrm>
              <a:prstGeom prst="rect">
                <a:avLst/>
              </a:prstGeom>
              <a:noFill/>
            </p:spPr>
            <p:txBody>
              <a:bodyPr wrap="square" rtlCol="0">
                <a:spAutoFit/>
              </a:bodyPr>
              <a:lstStyle/>
              <a:p>
                <a:pPr defTabSz="1828800" hangingPunct="1">
                  <a:defRPr/>
                </a:pPr>
                <a:r>
                  <a:rPr lang="en-US" sz="4800" b="1" kern="1200" dirty="0">
                    <a:solidFill>
                      <a:prstClr val="white"/>
                    </a:solidFill>
                    <a:latin typeface="Calibri" panose="020F0502020204030204"/>
                  </a:rPr>
                  <a:t>Engg</a:t>
                </a:r>
              </a:p>
            </p:txBody>
          </p:sp>
          <p:sp>
            <p:nvSpPr>
              <p:cNvPr id="41" name="TextBox 40">
                <a:extLst>
                  <a:ext uri="{FF2B5EF4-FFF2-40B4-BE49-F238E27FC236}">
                    <a16:creationId xmlns:a16="http://schemas.microsoft.com/office/drawing/2014/main" id="{661B2FA5-602D-4587-B9C1-4D1228CE766F}"/>
                  </a:ext>
                </a:extLst>
              </p:cNvPr>
              <p:cNvSpPr txBox="1"/>
              <p:nvPr/>
            </p:nvSpPr>
            <p:spPr>
              <a:xfrm>
                <a:off x="4780000" y="5206419"/>
                <a:ext cx="1093667" cy="415499"/>
              </a:xfrm>
              <a:prstGeom prst="rect">
                <a:avLst/>
              </a:prstGeom>
              <a:noFill/>
            </p:spPr>
            <p:txBody>
              <a:bodyPr wrap="square" rtlCol="0">
                <a:spAutoFit/>
              </a:bodyPr>
              <a:lstStyle/>
              <a:p>
                <a:pPr defTabSz="1828800" hangingPunct="1">
                  <a:defRPr/>
                </a:pPr>
                <a:r>
                  <a:rPr lang="en-US" sz="4800" b="1" kern="1200" dirty="0">
                    <a:solidFill>
                      <a:prstClr val="white"/>
                    </a:solidFill>
                    <a:latin typeface="Calibri" panose="020F0502020204030204"/>
                  </a:rPr>
                  <a:t>Design</a:t>
                </a:r>
              </a:p>
            </p:txBody>
          </p:sp>
          <p:sp>
            <p:nvSpPr>
              <p:cNvPr id="42" name="TextBox 41">
                <a:extLst>
                  <a:ext uri="{FF2B5EF4-FFF2-40B4-BE49-F238E27FC236}">
                    <a16:creationId xmlns:a16="http://schemas.microsoft.com/office/drawing/2014/main" id="{46C0000D-3EBA-4CD0-ABB4-524FA64E4100}"/>
                  </a:ext>
                </a:extLst>
              </p:cNvPr>
              <p:cNvSpPr txBox="1"/>
              <p:nvPr/>
            </p:nvSpPr>
            <p:spPr>
              <a:xfrm>
                <a:off x="2649790" y="2834121"/>
                <a:ext cx="1045789" cy="600165"/>
              </a:xfrm>
              <a:prstGeom prst="rect">
                <a:avLst/>
              </a:prstGeom>
              <a:noFill/>
            </p:spPr>
            <p:txBody>
              <a:bodyPr wrap="square" rtlCol="0">
                <a:spAutoFit/>
              </a:bodyPr>
              <a:lstStyle/>
              <a:p>
                <a:pPr defTabSz="1828800" hangingPunct="1">
                  <a:defRPr/>
                </a:pPr>
                <a:r>
                  <a:rPr lang="en-US" sz="3600" b="1" kern="1200" dirty="0">
                    <a:solidFill>
                      <a:prstClr val="white"/>
                    </a:solidFill>
                    <a:latin typeface="Calibri" panose="020F0502020204030204"/>
                  </a:rPr>
                  <a:t>Data Scientist</a:t>
                </a:r>
              </a:p>
            </p:txBody>
          </p:sp>
          <p:sp>
            <p:nvSpPr>
              <p:cNvPr id="43" name="TextBox 42">
                <a:extLst>
                  <a:ext uri="{FF2B5EF4-FFF2-40B4-BE49-F238E27FC236}">
                    <a16:creationId xmlns:a16="http://schemas.microsoft.com/office/drawing/2014/main" id="{612F5E1C-3E43-4E8E-B06F-B88FA7FAFAA0}"/>
                  </a:ext>
                </a:extLst>
              </p:cNvPr>
              <p:cNvSpPr txBox="1"/>
              <p:nvPr/>
            </p:nvSpPr>
            <p:spPr>
              <a:xfrm>
                <a:off x="1955917" y="4242343"/>
                <a:ext cx="1045789" cy="600165"/>
              </a:xfrm>
              <a:prstGeom prst="rect">
                <a:avLst/>
              </a:prstGeom>
              <a:noFill/>
            </p:spPr>
            <p:txBody>
              <a:bodyPr wrap="square" rtlCol="0">
                <a:spAutoFit/>
              </a:bodyPr>
              <a:lstStyle/>
              <a:p>
                <a:pPr defTabSz="1828800" hangingPunct="1">
                  <a:defRPr/>
                </a:pPr>
                <a:r>
                  <a:rPr lang="en-US" sz="3600" b="1" kern="1200" dirty="0">
                    <a:solidFill>
                      <a:prstClr val="white"/>
                    </a:solidFill>
                    <a:latin typeface="Calibri" panose="020F0502020204030204"/>
                  </a:rPr>
                  <a:t>Data Engineer</a:t>
                </a:r>
              </a:p>
            </p:txBody>
          </p:sp>
          <p:sp>
            <p:nvSpPr>
              <p:cNvPr id="44" name="TextBox 43">
                <a:extLst>
                  <a:ext uri="{FF2B5EF4-FFF2-40B4-BE49-F238E27FC236}">
                    <a16:creationId xmlns:a16="http://schemas.microsoft.com/office/drawing/2014/main" id="{07D27547-ECB0-44AF-814B-DFAD2341A52B}"/>
                  </a:ext>
                </a:extLst>
              </p:cNvPr>
              <p:cNvSpPr txBox="1"/>
              <p:nvPr/>
            </p:nvSpPr>
            <p:spPr>
              <a:xfrm>
                <a:off x="3342184" y="4470150"/>
                <a:ext cx="1045789" cy="323166"/>
              </a:xfrm>
              <a:prstGeom prst="rect">
                <a:avLst/>
              </a:prstGeom>
              <a:noFill/>
            </p:spPr>
            <p:txBody>
              <a:bodyPr wrap="square" rtlCol="0">
                <a:spAutoFit/>
              </a:bodyPr>
              <a:lstStyle/>
              <a:p>
                <a:pPr defTabSz="1828800" hangingPunct="1">
                  <a:defRPr/>
                </a:pPr>
                <a:r>
                  <a:rPr lang="en-US" sz="3600" b="1" kern="1200" dirty="0">
                    <a:solidFill>
                      <a:prstClr val="white"/>
                    </a:solidFill>
                    <a:latin typeface="Calibri" panose="020F0502020204030204"/>
                  </a:rPr>
                  <a:t>Designer</a:t>
                </a:r>
              </a:p>
            </p:txBody>
          </p:sp>
        </p:grpSp>
      </p:grpSp>
    </p:spTree>
    <p:extLst>
      <p:ext uri="{BB962C8B-B14F-4D97-AF65-F5344CB8AC3E}">
        <p14:creationId xmlns:p14="http://schemas.microsoft.com/office/powerpoint/2010/main" val="199785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10962" y="996696"/>
            <a:ext cx="19805326" cy="11722608"/>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6"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29200"/>
            <a:ext cx="24384000"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32B73DE-666E-44F4-9EC6-BB0ACE489E22}"/>
              </a:ext>
            </a:extLst>
          </p:cNvPr>
          <p:cNvSpPr>
            <a:spLocks noGrp="1"/>
          </p:cNvSpPr>
          <p:nvPr>
            <p:ph type="title"/>
          </p:nvPr>
        </p:nvSpPr>
        <p:spPr>
          <a:xfrm>
            <a:off x="3048000" y="5553076"/>
            <a:ext cx="18288000" cy="2762376"/>
          </a:xfrm>
        </p:spPr>
        <p:txBody>
          <a:bodyPr vert="horz" lIns="91440" tIns="45720" rIns="91440" bIns="45720" rtlCol="0" anchor="ctr">
            <a:normAutofit/>
          </a:bodyPr>
          <a:lstStyle/>
          <a:p>
            <a:pPr algn="ctr" defTabSz="914400"/>
            <a:r>
              <a:rPr lang="en-US" sz="8000" kern="1200" dirty="0">
                <a:solidFill>
                  <a:schemeClr val="bg2"/>
                </a:solidFill>
                <a:latin typeface="+mj-lt"/>
                <a:ea typeface="+mj-ea"/>
                <a:cs typeface="+mj-cs"/>
              </a:rPr>
              <a:t>What should you do?</a:t>
            </a:r>
          </a:p>
        </p:txBody>
      </p:sp>
    </p:spTree>
    <p:extLst>
      <p:ext uri="{BB962C8B-B14F-4D97-AF65-F5344CB8AC3E}">
        <p14:creationId xmlns:p14="http://schemas.microsoft.com/office/powerpoint/2010/main" val="42025099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950E0-EF96-4D6C-B10B-9DA2E9398F36}"/>
              </a:ext>
            </a:extLst>
          </p:cNvPr>
          <p:cNvSpPr>
            <a:spLocks noGrp="1"/>
          </p:cNvSpPr>
          <p:nvPr>
            <p:ph type="title"/>
          </p:nvPr>
        </p:nvSpPr>
        <p:spPr/>
        <p:txBody>
          <a:bodyPr/>
          <a:lstStyle/>
          <a:p>
            <a:r>
              <a:rPr lang="en-US" dirty="0"/>
              <a:t>The experience of pleasure, meaning and strength</a:t>
            </a:r>
          </a:p>
        </p:txBody>
      </p:sp>
      <p:grpSp>
        <p:nvGrpSpPr>
          <p:cNvPr id="21" name="Group 20">
            <a:extLst>
              <a:ext uri="{FF2B5EF4-FFF2-40B4-BE49-F238E27FC236}">
                <a16:creationId xmlns:a16="http://schemas.microsoft.com/office/drawing/2014/main" id="{663B8573-D3A2-450C-BB7B-0663CA6055BC}"/>
              </a:ext>
            </a:extLst>
          </p:cNvPr>
          <p:cNvGrpSpPr/>
          <p:nvPr/>
        </p:nvGrpSpPr>
        <p:grpSpPr>
          <a:xfrm>
            <a:off x="3513008" y="1787884"/>
            <a:ext cx="18238628" cy="10736626"/>
            <a:chOff x="1756504" y="893942"/>
            <a:chExt cx="9119314" cy="5368313"/>
          </a:xfrm>
        </p:grpSpPr>
        <p:sp>
          <p:nvSpPr>
            <p:cNvPr id="6144" name="Rectangle 6143">
              <a:extLst>
                <a:ext uri="{FF2B5EF4-FFF2-40B4-BE49-F238E27FC236}">
                  <a16:creationId xmlns:a16="http://schemas.microsoft.com/office/drawing/2014/main" id="{CEDF9546-F14E-4D8F-BCB0-4989734E38F6}"/>
                </a:ext>
              </a:extLst>
            </p:cNvPr>
            <p:cNvSpPr/>
            <p:nvPr/>
          </p:nvSpPr>
          <p:spPr>
            <a:xfrm>
              <a:off x="1756504" y="893942"/>
              <a:ext cx="9119314" cy="53683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200" kern="1200" dirty="0">
                <a:solidFill>
                  <a:prstClr val="white"/>
                </a:solidFill>
                <a:latin typeface="Calibri" panose="020F0502020204030204"/>
              </a:endParaRPr>
            </a:p>
          </p:txBody>
        </p:sp>
        <p:sp>
          <p:nvSpPr>
            <p:cNvPr id="31" name="Freeform: Shape 30">
              <a:extLst>
                <a:ext uri="{FF2B5EF4-FFF2-40B4-BE49-F238E27FC236}">
                  <a16:creationId xmlns:a16="http://schemas.microsoft.com/office/drawing/2014/main" id="{CA37A69E-6E3B-4C4A-A733-AA42173E53CD}"/>
                </a:ext>
              </a:extLst>
            </p:cNvPr>
            <p:cNvSpPr/>
            <p:nvPr/>
          </p:nvSpPr>
          <p:spPr>
            <a:xfrm>
              <a:off x="5650120" y="1480074"/>
              <a:ext cx="1332082" cy="1447696"/>
            </a:xfrm>
            <a:custGeom>
              <a:avLst/>
              <a:gdLst>
                <a:gd name="connsiteX0" fmla="*/ 666041 w 1332082"/>
                <a:gd name="connsiteY0" fmla="*/ 0 h 1447696"/>
                <a:gd name="connsiteX1" fmla="*/ 743062 w 1332082"/>
                <a:gd name="connsiteY1" fmla="*/ 57595 h 1447696"/>
                <a:gd name="connsiteX2" fmla="*/ 1332082 w 1332082"/>
                <a:gd name="connsiteY2" fmla="*/ 1306585 h 1447696"/>
                <a:gd name="connsiteX3" fmla="*/ 1324956 w 1332082"/>
                <a:gd name="connsiteY3" fmla="*/ 1447696 h 1447696"/>
                <a:gd name="connsiteX4" fmla="*/ 1296073 w 1332082"/>
                <a:gd name="connsiteY4" fmla="*/ 1433782 h 1447696"/>
                <a:gd name="connsiteX5" fmla="*/ 666041 w 1332082"/>
                <a:gd name="connsiteY5" fmla="*/ 1306585 h 1447696"/>
                <a:gd name="connsiteX6" fmla="*/ 36009 w 1332082"/>
                <a:gd name="connsiteY6" fmla="*/ 1433782 h 1447696"/>
                <a:gd name="connsiteX7" fmla="*/ 7126 w 1332082"/>
                <a:gd name="connsiteY7" fmla="*/ 1447696 h 1447696"/>
                <a:gd name="connsiteX8" fmla="*/ 0 w 1332082"/>
                <a:gd name="connsiteY8" fmla="*/ 1306585 h 1447696"/>
                <a:gd name="connsiteX9" fmla="*/ 589020 w 1332082"/>
                <a:gd name="connsiteY9" fmla="*/ 57595 h 1447696"/>
                <a:gd name="connsiteX10" fmla="*/ 666041 w 1332082"/>
                <a:gd name="connsiteY10" fmla="*/ 0 h 144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2082" h="1447696">
                  <a:moveTo>
                    <a:pt x="666041" y="0"/>
                  </a:moveTo>
                  <a:lnTo>
                    <a:pt x="743062" y="57595"/>
                  </a:lnTo>
                  <a:cubicBezTo>
                    <a:pt x="1102792" y="354470"/>
                    <a:pt x="1332082" y="803751"/>
                    <a:pt x="1332082" y="1306585"/>
                  </a:cubicBezTo>
                  <a:lnTo>
                    <a:pt x="1324956" y="1447696"/>
                  </a:lnTo>
                  <a:lnTo>
                    <a:pt x="1296073" y="1433782"/>
                  </a:lnTo>
                  <a:cubicBezTo>
                    <a:pt x="1102427" y="1351877"/>
                    <a:pt x="889523" y="1306585"/>
                    <a:pt x="666041" y="1306585"/>
                  </a:cubicBezTo>
                  <a:cubicBezTo>
                    <a:pt x="442559" y="1306585"/>
                    <a:pt x="229656" y="1351877"/>
                    <a:pt x="36009" y="1433782"/>
                  </a:cubicBezTo>
                  <a:lnTo>
                    <a:pt x="7126" y="1447696"/>
                  </a:lnTo>
                  <a:lnTo>
                    <a:pt x="0" y="1306585"/>
                  </a:lnTo>
                  <a:cubicBezTo>
                    <a:pt x="0" y="803751"/>
                    <a:pt x="229291" y="354470"/>
                    <a:pt x="589020" y="57595"/>
                  </a:cubicBezTo>
                  <a:lnTo>
                    <a:pt x="666041" y="0"/>
                  </a:lnTo>
                  <a:close/>
                </a:path>
              </a:pathLst>
            </a:custGeom>
            <a:solidFill>
              <a:srgbClr val="A1B400"/>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30" name="Freeform: Shape 29">
              <a:extLst>
                <a:ext uri="{FF2B5EF4-FFF2-40B4-BE49-F238E27FC236}">
                  <a16:creationId xmlns:a16="http://schemas.microsoft.com/office/drawing/2014/main" id="{CBF45714-489E-42FE-B8A8-82EDAC2009B3}"/>
                </a:ext>
              </a:extLst>
            </p:cNvPr>
            <p:cNvSpPr/>
            <p:nvPr/>
          </p:nvSpPr>
          <p:spPr>
            <a:xfrm>
              <a:off x="4704689" y="2927770"/>
              <a:ext cx="1611473" cy="1477488"/>
            </a:xfrm>
            <a:custGeom>
              <a:avLst/>
              <a:gdLst>
                <a:gd name="connsiteX0" fmla="*/ 952558 w 1611473"/>
                <a:gd name="connsiteY0" fmla="*/ 0 h 1477488"/>
                <a:gd name="connsiteX1" fmla="*/ 953789 w 1611473"/>
                <a:gd name="connsiteY1" fmla="*/ 24381 h 1477488"/>
                <a:gd name="connsiteX2" fmla="*/ 1534452 w 1611473"/>
                <a:gd name="connsiteY2" fmla="*/ 1107879 h 1477488"/>
                <a:gd name="connsiteX3" fmla="*/ 1611473 w 1611473"/>
                <a:gd name="connsiteY3" fmla="*/ 1165474 h 1477488"/>
                <a:gd name="connsiteX4" fmla="*/ 1563889 w 1611473"/>
                <a:gd name="connsiteY4" fmla="*/ 1201057 h 1477488"/>
                <a:gd name="connsiteX5" fmla="*/ 658915 w 1611473"/>
                <a:gd name="connsiteY5" fmla="*/ 1477488 h 1477488"/>
                <a:gd name="connsiteX6" fmla="*/ 28883 w 1611473"/>
                <a:gd name="connsiteY6" fmla="*/ 1350291 h 1477488"/>
                <a:gd name="connsiteX7" fmla="*/ 0 w 1611473"/>
                <a:gd name="connsiteY7" fmla="*/ 1336377 h 1477488"/>
                <a:gd name="connsiteX8" fmla="*/ 1231 w 1611473"/>
                <a:gd name="connsiteY8" fmla="*/ 1311996 h 1477488"/>
                <a:gd name="connsiteX9" fmla="*/ 839952 w 1611473"/>
                <a:gd name="connsiteY9" fmla="*/ 54245 h 1477488"/>
                <a:gd name="connsiteX10" fmla="*/ 952558 w 1611473"/>
                <a:gd name="connsiteY10" fmla="*/ 0 h 14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1473" h="1477488">
                  <a:moveTo>
                    <a:pt x="952558" y="0"/>
                  </a:moveTo>
                  <a:lnTo>
                    <a:pt x="953789" y="24381"/>
                  </a:lnTo>
                  <a:cubicBezTo>
                    <a:pt x="997996" y="459682"/>
                    <a:pt x="1214693" y="843990"/>
                    <a:pt x="1534452" y="1107879"/>
                  </a:cubicBezTo>
                  <a:lnTo>
                    <a:pt x="1611473" y="1165474"/>
                  </a:lnTo>
                  <a:lnTo>
                    <a:pt x="1563889" y="1201057"/>
                  </a:lnTo>
                  <a:cubicBezTo>
                    <a:pt x="1305559" y="1375581"/>
                    <a:pt x="994138" y="1477488"/>
                    <a:pt x="658915" y="1477488"/>
                  </a:cubicBezTo>
                  <a:cubicBezTo>
                    <a:pt x="435433" y="1477488"/>
                    <a:pt x="222529" y="1432196"/>
                    <a:pt x="28883" y="1350291"/>
                  </a:cubicBezTo>
                  <a:lnTo>
                    <a:pt x="0" y="1336377"/>
                  </a:lnTo>
                  <a:lnTo>
                    <a:pt x="1231" y="1311996"/>
                  </a:lnTo>
                  <a:cubicBezTo>
                    <a:pt x="56489" y="767870"/>
                    <a:pt x="381263" y="303420"/>
                    <a:pt x="839952" y="54245"/>
                  </a:cubicBezTo>
                  <a:lnTo>
                    <a:pt x="952558" y="0"/>
                  </a:lnTo>
                  <a:close/>
                </a:path>
              </a:pathLst>
            </a:custGeom>
            <a:solidFill>
              <a:srgbClr val="A1B400"/>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29" name="Freeform: Shape 28">
              <a:extLst>
                <a:ext uri="{FF2B5EF4-FFF2-40B4-BE49-F238E27FC236}">
                  <a16:creationId xmlns:a16="http://schemas.microsoft.com/office/drawing/2014/main" id="{1D65784E-4D89-4031-98B4-1DEBF6736D5C}"/>
                </a:ext>
              </a:extLst>
            </p:cNvPr>
            <p:cNvSpPr/>
            <p:nvPr/>
          </p:nvSpPr>
          <p:spPr>
            <a:xfrm>
              <a:off x="6316162" y="2927770"/>
              <a:ext cx="1611473" cy="1477488"/>
            </a:xfrm>
            <a:custGeom>
              <a:avLst/>
              <a:gdLst>
                <a:gd name="connsiteX0" fmla="*/ 658915 w 1611473"/>
                <a:gd name="connsiteY0" fmla="*/ 0 h 1477488"/>
                <a:gd name="connsiteX1" fmla="*/ 771521 w 1611473"/>
                <a:gd name="connsiteY1" fmla="*/ 54245 h 1477488"/>
                <a:gd name="connsiteX2" fmla="*/ 1610242 w 1611473"/>
                <a:gd name="connsiteY2" fmla="*/ 1311996 h 1477488"/>
                <a:gd name="connsiteX3" fmla="*/ 1611473 w 1611473"/>
                <a:gd name="connsiteY3" fmla="*/ 1336377 h 1477488"/>
                <a:gd name="connsiteX4" fmla="*/ 1582590 w 1611473"/>
                <a:gd name="connsiteY4" fmla="*/ 1350291 h 1477488"/>
                <a:gd name="connsiteX5" fmla="*/ 952558 w 1611473"/>
                <a:gd name="connsiteY5" fmla="*/ 1477488 h 1477488"/>
                <a:gd name="connsiteX6" fmla="*/ 47584 w 1611473"/>
                <a:gd name="connsiteY6" fmla="*/ 1201057 h 1477488"/>
                <a:gd name="connsiteX7" fmla="*/ 0 w 1611473"/>
                <a:gd name="connsiteY7" fmla="*/ 1165474 h 1477488"/>
                <a:gd name="connsiteX8" fmla="*/ 77021 w 1611473"/>
                <a:gd name="connsiteY8" fmla="*/ 1107879 h 1477488"/>
                <a:gd name="connsiteX9" fmla="*/ 657684 w 1611473"/>
                <a:gd name="connsiteY9" fmla="*/ 24381 h 1477488"/>
                <a:gd name="connsiteX10" fmla="*/ 658915 w 1611473"/>
                <a:gd name="connsiteY10" fmla="*/ 0 h 14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1473" h="1477488">
                  <a:moveTo>
                    <a:pt x="658915" y="0"/>
                  </a:moveTo>
                  <a:lnTo>
                    <a:pt x="771521" y="54245"/>
                  </a:lnTo>
                  <a:cubicBezTo>
                    <a:pt x="1230210" y="303420"/>
                    <a:pt x="1554984" y="767870"/>
                    <a:pt x="1610242" y="1311996"/>
                  </a:cubicBezTo>
                  <a:lnTo>
                    <a:pt x="1611473" y="1336377"/>
                  </a:lnTo>
                  <a:lnTo>
                    <a:pt x="1582590" y="1350291"/>
                  </a:lnTo>
                  <a:cubicBezTo>
                    <a:pt x="1388944" y="1432196"/>
                    <a:pt x="1176040" y="1477488"/>
                    <a:pt x="952558" y="1477488"/>
                  </a:cubicBezTo>
                  <a:cubicBezTo>
                    <a:pt x="617335" y="1477488"/>
                    <a:pt x="305914" y="1375581"/>
                    <a:pt x="47584" y="1201057"/>
                  </a:cubicBezTo>
                  <a:lnTo>
                    <a:pt x="0" y="1165474"/>
                  </a:lnTo>
                  <a:lnTo>
                    <a:pt x="77021" y="1107879"/>
                  </a:lnTo>
                  <a:cubicBezTo>
                    <a:pt x="396781" y="843990"/>
                    <a:pt x="613477" y="459682"/>
                    <a:pt x="657684" y="24381"/>
                  </a:cubicBezTo>
                  <a:lnTo>
                    <a:pt x="658915" y="0"/>
                  </a:lnTo>
                  <a:close/>
                </a:path>
              </a:pathLst>
            </a:custGeom>
            <a:solidFill>
              <a:srgbClr val="A1B400"/>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28" name="Freeform: Shape 27">
              <a:extLst>
                <a:ext uri="{FF2B5EF4-FFF2-40B4-BE49-F238E27FC236}">
                  <a16:creationId xmlns:a16="http://schemas.microsoft.com/office/drawing/2014/main" id="{477AB04D-0309-4C38-A44B-F8D999EB857C}"/>
                </a:ext>
              </a:extLst>
            </p:cNvPr>
            <p:cNvSpPr/>
            <p:nvPr/>
          </p:nvSpPr>
          <p:spPr>
            <a:xfrm>
              <a:off x="3745005" y="1168061"/>
              <a:ext cx="2571157" cy="3096087"/>
            </a:xfrm>
            <a:custGeom>
              <a:avLst/>
              <a:gdLst>
                <a:gd name="connsiteX0" fmla="*/ 1618599 w 2571157"/>
                <a:gd name="connsiteY0" fmla="*/ 0 h 3096087"/>
                <a:gd name="connsiteX1" fmla="*/ 2523573 w 2571157"/>
                <a:gd name="connsiteY1" fmla="*/ 276431 h 3096087"/>
                <a:gd name="connsiteX2" fmla="*/ 2571157 w 2571157"/>
                <a:gd name="connsiteY2" fmla="*/ 312014 h 3096087"/>
                <a:gd name="connsiteX3" fmla="*/ 2494136 w 2571157"/>
                <a:gd name="connsiteY3" fmla="*/ 369609 h 3096087"/>
                <a:gd name="connsiteX4" fmla="*/ 1905116 w 2571157"/>
                <a:gd name="connsiteY4" fmla="*/ 1618599 h 3096087"/>
                <a:gd name="connsiteX5" fmla="*/ 1912242 w 2571157"/>
                <a:gd name="connsiteY5" fmla="*/ 1759710 h 3096087"/>
                <a:gd name="connsiteX6" fmla="*/ 1799636 w 2571157"/>
                <a:gd name="connsiteY6" fmla="*/ 1813955 h 3096087"/>
                <a:gd name="connsiteX7" fmla="*/ 960915 w 2571157"/>
                <a:gd name="connsiteY7" fmla="*/ 3071706 h 3096087"/>
                <a:gd name="connsiteX8" fmla="*/ 959684 w 2571157"/>
                <a:gd name="connsiteY8" fmla="*/ 3096087 h 3096087"/>
                <a:gd name="connsiteX9" fmla="*/ 847078 w 2571157"/>
                <a:gd name="connsiteY9" fmla="*/ 3041842 h 3096087"/>
                <a:gd name="connsiteX10" fmla="*/ 0 w 2571157"/>
                <a:gd name="connsiteY10" fmla="*/ 1618599 h 3096087"/>
                <a:gd name="connsiteX11" fmla="*/ 1618599 w 2571157"/>
                <a:gd name="connsiteY11" fmla="*/ 0 h 309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157" h="3096087">
                  <a:moveTo>
                    <a:pt x="1618599" y="0"/>
                  </a:moveTo>
                  <a:cubicBezTo>
                    <a:pt x="1953822" y="0"/>
                    <a:pt x="2265243" y="101907"/>
                    <a:pt x="2523573" y="276431"/>
                  </a:cubicBezTo>
                  <a:lnTo>
                    <a:pt x="2571157" y="312014"/>
                  </a:lnTo>
                  <a:lnTo>
                    <a:pt x="2494136" y="369609"/>
                  </a:lnTo>
                  <a:cubicBezTo>
                    <a:pt x="2134407" y="666484"/>
                    <a:pt x="1905116" y="1115765"/>
                    <a:pt x="1905116" y="1618599"/>
                  </a:cubicBezTo>
                  <a:lnTo>
                    <a:pt x="1912242" y="1759710"/>
                  </a:lnTo>
                  <a:lnTo>
                    <a:pt x="1799636" y="1813955"/>
                  </a:lnTo>
                  <a:cubicBezTo>
                    <a:pt x="1340947" y="2063130"/>
                    <a:pt x="1016173" y="2527580"/>
                    <a:pt x="960915" y="3071706"/>
                  </a:cubicBezTo>
                  <a:lnTo>
                    <a:pt x="959684" y="3096087"/>
                  </a:lnTo>
                  <a:lnTo>
                    <a:pt x="847078" y="3041842"/>
                  </a:lnTo>
                  <a:cubicBezTo>
                    <a:pt x="342520" y="2767750"/>
                    <a:pt x="0" y="2233175"/>
                    <a:pt x="0" y="1618599"/>
                  </a:cubicBezTo>
                  <a:cubicBezTo>
                    <a:pt x="0" y="724671"/>
                    <a:pt x="724671" y="0"/>
                    <a:pt x="1618599" y="0"/>
                  </a:cubicBezTo>
                  <a:close/>
                </a:path>
              </a:pathLst>
            </a:custGeom>
            <a:solidFill>
              <a:srgbClr val="007DBA"/>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27" name="Freeform: Shape 26">
              <a:extLst>
                <a:ext uri="{FF2B5EF4-FFF2-40B4-BE49-F238E27FC236}">
                  <a16:creationId xmlns:a16="http://schemas.microsoft.com/office/drawing/2014/main" id="{318E7829-F722-4D31-80C0-C9A2B88B2135}"/>
                </a:ext>
              </a:extLst>
            </p:cNvPr>
            <p:cNvSpPr/>
            <p:nvPr/>
          </p:nvSpPr>
          <p:spPr>
            <a:xfrm>
              <a:off x="6316162" y="1168061"/>
              <a:ext cx="2571157" cy="3096087"/>
            </a:xfrm>
            <a:custGeom>
              <a:avLst/>
              <a:gdLst>
                <a:gd name="connsiteX0" fmla="*/ 952558 w 2571157"/>
                <a:gd name="connsiteY0" fmla="*/ 0 h 3096087"/>
                <a:gd name="connsiteX1" fmla="*/ 2571157 w 2571157"/>
                <a:gd name="connsiteY1" fmla="*/ 1618599 h 3096087"/>
                <a:gd name="connsiteX2" fmla="*/ 1724079 w 2571157"/>
                <a:gd name="connsiteY2" fmla="*/ 3041842 h 3096087"/>
                <a:gd name="connsiteX3" fmla="*/ 1611473 w 2571157"/>
                <a:gd name="connsiteY3" fmla="*/ 3096087 h 3096087"/>
                <a:gd name="connsiteX4" fmla="*/ 1610242 w 2571157"/>
                <a:gd name="connsiteY4" fmla="*/ 3071706 h 3096087"/>
                <a:gd name="connsiteX5" fmla="*/ 771521 w 2571157"/>
                <a:gd name="connsiteY5" fmla="*/ 1813955 h 3096087"/>
                <a:gd name="connsiteX6" fmla="*/ 658915 w 2571157"/>
                <a:gd name="connsiteY6" fmla="*/ 1759710 h 3096087"/>
                <a:gd name="connsiteX7" fmla="*/ 666041 w 2571157"/>
                <a:gd name="connsiteY7" fmla="*/ 1618599 h 3096087"/>
                <a:gd name="connsiteX8" fmla="*/ 77021 w 2571157"/>
                <a:gd name="connsiteY8" fmla="*/ 369609 h 3096087"/>
                <a:gd name="connsiteX9" fmla="*/ 0 w 2571157"/>
                <a:gd name="connsiteY9" fmla="*/ 312014 h 3096087"/>
                <a:gd name="connsiteX10" fmla="*/ 47584 w 2571157"/>
                <a:gd name="connsiteY10" fmla="*/ 276431 h 3096087"/>
                <a:gd name="connsiteX11" fmla="*/ 952558 w 2571157"/>
                <a:gd name="connsiteY11" fmla="*/ 0 h 309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157" h="3096087">
                  <a:moveTo>
                    <a:pt x="952558" y="0"/>
                  </a:moveTo>
                  <a:cubicBezTo>
                    <a:pt x="1846486" y="0"/>
                    <a:pt x="2571157" y="724671"/>
                    <a:pt x="2571157" y="1618599"/>
                  </a:cubicBezTo>
                  <a:cubicBezTo>
                    <a:pt x="2571157" y="2233175"/>
                    <a:pt x="2228637" y="2767750"/>
                    <a:pt x="1724079" y="3041842"/>
                  </a:cubicBezTo>
                  <a:lnTo>
                    <a:pt x="1611473" y="3096087"/>
                  </a:lnTo>
                  <a:lnTo>
                    <a:pt x="1610242" y="3071706"/>
                  </a:lnTo>
                  <a:cubicBezTo>
                    <a:pt x="1554984" y="2527580"/>
                    <a:pt x="1230210" y="2063130"/>
                    <a:pt x="771521" y="1813955"/>
                  </a:cubicBezTo>
                  <a:lnTo>
                    <a:pt x="658915" y="1759710"/>
                  </a:lnTo>
                  <a:lnTo>
                    <a:pt x="666041" y="1618599"/>
                  </a:lnTo>
                  <a:cubicBezTo>
                    <a:pt x="666041" y="1115765"/>
                    <a:pt x="436751" y="666484"/>
                    <a:pt x="77021" y="369609"/>
                  </a:cubicBezTo>
                  <a:lnTo>
                    <a:pt x="0" y="312014"/>
                  </a:lnTo>
                  <a:lnTo>
                    <a:pt x="47584" y="276431"/>
                  </a:lnTo>
                  <a:cubicBezTo>
                    <a:pt x="305914" y="101907"/>
                    <a:pt x="617335" y="0"/>
                    <a:pt x="952558" y="0"/>
                  </a:cubicBezTo>
                  <a:close/>
                </a:path>
              </a:pathLst>
            </a:custGeom>
            <a:solidFill>
              <a:srgbClr val="DA291C"/>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26" name="Freeform: Shape 25">
              <a:extLst>
                <a:ext uri="{FF2B5EF4-FFF2-40B4-BE49-F238E27FC236}">
                  <a16:creationId xmlns:a16="http://schemas.microsoft.com/office/drawing/2014/main" id="{68FFB977-9392-487D-8DF0-4498C9EB141F}"/>
                </a:ext>
              </a:extLst>
            </p:cNvPr>
            <p:cNvSpPr/>
            <p:nvPr/>
          </p:nvSpPr>
          <p:spPr>
            <a:xfrm>
              <a:off x="5657246" y="2786660"/>
              <a:ext cx="1317830" cy="1306585"/>
            </a:xfrm>
            <a:custGeom>
              <a:avLst/>
              <a:gdLst>
                <a:gd name="connsiteX0" fmla="*/ 658915 w 1317830"/>
                <a:gd name="connsiteY0" fmla="*/ 0 h 1306585"/>
                <a:gd name="connsiteX1" fmla="*/ 1288947 w 1317830"/>
                <a:gd name="connsiteY1" fmla="*/ 127197 h 1306585"/>
                <a:gd name="connsiteX2" fmla="*/ 1317830 w 1317830"/>
                <a:gd name="connsiteY2" fmla="*/ 141111 h 1306585"/>
                <a:gd name="connsiteX3" fmla="*/ 1316599 w 1317830"/>
                <a:gd name="connsiteY3" fmla="*/ 165492 h 1306585"/>
                <a:gd name="connsiteX4" fmla="*/ 735936 w 1317830"/>
                <a:gd name="connsiteY4" fmla="*/ 1248990 h 1306585"/>
                <a:gd name="connsiteX5" fmla="*/ 658915 w 1317830"/>
                <a:gd name="connsiteY5" fmla="*/ 1306585 h 1306585"/>
                <a:gd name="connsiteX6" fmla="*/ 581894 w 1317830"/>
                <a:gd name="connsiteY6" fmla="*/ 1248990 h 1306585"/>
                <a:gd name="connsiteX7" fmla="*/ 1231 w 1317830"/>
                <a:gd name="connsiteY7" fmla="*/ 165492 h 1306585"/>
                <a:gd name="connsiteX8" fmla="*/ 0 w 1317830"/>
                <a:gd name="connsiteY8" fmla="*/ 141111 h 1306585"/>
                <a:gd name="connsiteX9" fmla="*/ 28883 w 1317830"/>
                <a:gd name="connsiteY9" fmla="*/ 127197 h 1306585"/>
                <a:gd name="connsiteX10" fmla="*/ 658915 w 1317830"/>
                <a:gd name="connsiteY10" fmla="*/ 0 h 130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830" h="1306585">
                  <a:moveTo>
                    <a:pt x="658915" y="0"/>
                  </a:moveTo>
                  <a:cubicBezTo>
                    <a:pt x="882397" y="0"/>
                    <a:pt x="1095301" y="45292"/>
                    <a:pt x="1288947" y="127197"/>
                  </a:cubicBezTo>
                  <a:lnTo>
                    <a:pt x="1317830" y="141111"/>
                  </a:lnTo>
                  <a:lnTo>
                    <a:pt x="1316599" y="165492"/>
                  </a:lnTo>
                  <a:cubicBezTo>
                    <a:pt x="1272392" y="600793"/>
                    <a:pt x="1055696" y="985101"/>
                    <a:pt x="735936" y="1248990"/>
                  </a:cubicBezTo>
                  <a:lnTo>
                    <a:pt x="658915" y="1306585"/>
                  </a:lnTo>
                  <a:lnTo>
                    <a:pt x="581894" y="1248990"/>
                  </a:lnTo>
                  <a:cubicBezTo>
                    <a:pt x="262135" y="985101"/>
                    <a:pt x="45438" y="600793"/>
                    <a:pt x="1231" y="165492"/>
                  </a:cubicBezTo>
                  <a:lnTo>
                    <a:pt x="0" y="141111"/>
                  </a:lnTo>
                  <a:lnTo>
                    <a:pt x="28883" y="127197"/>
                  </a:lnTo>
                  <a:cubicBezTo>
                    <a:pt x="222530" y="45292"/>
                    <a:pt x="435433" y="0"/>
                    <a:pt x="658915" y="0"/>
                  </a:cubicBezTo>
                  <a:close/>
                </a:path>
              </a:pathLst>
            </a:custGeom>
            <a:solidFill>
              <a:srgbClr val="002060"/>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25" name="Freeform: Shape 24">
              <a:extLst>
                <a:ext uri="{FF2B5EF4-FFF2-40B4-BE49-F238E27FC236}">
                  <a16:creationId xmlns:a16="http://schemas.microsoft.com/office/drawing/2014/main" id="{039B13F2-7069-4E4A-BFC7-0ACCB7B73CA3}"/>
                </a:ext>
              </a:extLst>
            </p:cNvPr>
            <p:cNvSpPr/>
            <p:nvPr/>
          </p:nvSpPr>
          <p:spPr>
            <a:xfrm>
              <a:off x="4697562" y="4093245"/>
              <a:ext cx="3237198" cy="1930613"/>
            </a:xfrm>
            <a:custGeom>
              <a:avLst/>
              <a:gdLst>
                <a:gd name="connsiteX0" fmla="*/ 1618599 w 3237198"/>
                <a:gd name="connsiteY0" fmla="*/ 0 h 1930613"/>
                <a:gd name="connsiteX1" fmla="*/ 1666183 w 3237198"/>
                <a:gd name="connsiteY1" fmla="*/ 35583 h 1930613"/>
                <a:gd name="connsiteX2" fmla="*/ 2571157 w 3237198"/>
                <a:gd name="connsiteY2" fmla="*/ 312014 h 1930613"/>
                <a:gd name="connsiteX3" fmla="*/ 3201189 w 3237198"/>
                <a:gd name="connsiteY3" fmla="*/ 184817 h 1930613"/>
                <a:gd name="connsiteX4" fmla="*/ 3230072 w 3237198"/>
                <a:gd name="connsiteY4" fmla="*/ 170903 h 1930613"/>
                <a:gd name="connsiteX5" fmla="*/ 3237198 w 3237198"/>
                <a:gd name="connsiteY5" fmla="*/ 312014 h 1930613"/>
                <a:gd name="connsiteX6" fmla="*/ 1618599 w 3237198"/>
                <a:gd name="connsiteY6" fmla="*/ 1930613 h 1930613"/>
                <a:gd name="connsiteX7" fmla="*/ 0 w 3237198"/>
                <a:gd name="connsiteY7" fmla="*/ 312014 h 1930613"/>
                <a:gd name="connsiteX8" fmla="*/ 7126 w 3237198"/>
                <a:gd name="connsiteY8" fmla="*/ 170903 h 1930613"/>
                <a:gd name="connsiteX9" fmla="*/ 36009 w 3237198"/>
                <a:gd name="connsiteY9" fmla="*/ 184817 h 1930613"/>
                <a:gd name="connsiteX10" fmla="*/ 666041 w 3237198"/>
                <a:gd name="connsiteY10" fmla="*/ 312014 h 1930613"/>
                <a:gd name="connsiteX11" fmla="*/ 1571015 w 3237198"/>
                <a:gd name="connsiteY11" fmla="*/ 35583 h 1930613"/>
                <a:gd name="connsiteX12" fmla="*/ 1618599 w 3237198"/>
                <a:gd name="connsiteY12" fmla="*/ 0 h 19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198" h="1930613">
                  <a:moveTo>
                    <a:pt x="1618599" y="0"/>
                  </a:moveTo>
                  <a:lnTo>
                    <a:pt x="1666183" y="35583"/>
                  </a:lnTo>
                  <a:cubicBezTo>
                    <a:pt x="1924513" y="210107"/>
                    <a:pt x="2235934" y="312014"/>
                    <a:pt x="2571157" y="312014"/>
                  </a:cubicBezTo>
                  <a:cubicBezTo>
                    <a:pt x="2794639" y="312014"/>
                    <a:pt x="3007543" y="266722"/>
                    <a:pt x="3201189" y="184817"/>
                  </a:cubicBezTo>
                  <a:lnTo>
                    <a:pt x="3230072" y="170903"/>
                  </a:lnTo>
                  <a:lnTo>
                    <a:pt x="3237198" y="312014"/>
                  </a:lnTo>
                  <a:cubicBezTo>
                    <a:pt x="3237198" y="1205942"/>
                    <a:pt x="2512527" y="1930613"/>
                    <a:pt x="1618599" y="1930613"/>
                  </a:cubicBezTo>
                  <a:cubicBezTo>
                    <a:pt x="724671" y="1930613"/>
                    <a:pt x="0" y="1205942"/>
                    <a:pt x="0" y="312014"/>
                  </a:cubicBezTo>
                  <a:lnTo>
                    <a:pt x="7126" y="170903"/>
                  </a:lnTo>
                  <a:lnTo>
                    <a:pt x="36009" y="184817"/>
                  </a:lnTo>
                  <a:cubicBezTo>
                    <a:pt x="229655" y="266722"/>
                    <a:pt x="442559" y="312014"/>
                    <a:pt x="666041" y="312014"/>
                  </a:cubicBezTo>
                  <a:cubicBezTo>
                    <a:pt x="1001264" y="312014"/>
                    <a:pt x="1312685" y="210107"/>
                    <a:pt x="1571015" y="35583"/>
                  </a:cubicBezTo>
                  <a:lnTo>
                    <a:pt x="1618599" y="0"/>
                  </a:lnTo>
                  <a:close/>
                </a:path>
              </a:pathLst>
            </a:custGeom>
            <a:solidFill>
              <a:srgbClr val="FFB81C"/>
            </a:solidFill>
            <a:ln w="762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09672" tIns="1672554" rIns="1980086" bIns="1240924" numCol="1" spcCol="1270" anchor="ctr" anchorCtr="0">
              <a:noAutofit/>
            </a:bodyPr>
            <a:lstStyle/>
            <a:p>
              <a:pPr defTabSz="5778500" hangingPunct="1">
                <a:lnSpc>
                  <a:spcPct val="90000"/>
                </a:lnSpc>
                <a:spcBef>
                  <a:spcPct val="0"/>
                </a:spcBef>
                <a:spcAft>
                  <a:spcPct val="35000"/>
                </a:spcAft>
                <a:defRPr/>
              </a:pPr>
              <a:endParaRPr lang="en-US" sz="3200" kern="1200" dirty="0">
                <a:solidFill>
                  <a:srgbClr val="474C55"/>
                </a:solidFill>
                <a:latin typeface="Calibri" panose="020F0502020204030204"/>
              </a:endParaRPr>
            </a:p>
          </p:txBody>
        </p:sp>
        <p:sp>
          <p:nvSpPr>
            <p:cNvPr id="6145" name="TextBox 6144">
              <a:extLst>
                <a:ext uri="{FF2B5EF4-FFF2-40B4-BE49-F238E27FC236}">
                  <a16:creationId xmlns:a16="http://schemas.microsoft.com/office/drawing/2014/main" id="{8C3B5BC0-AD4C-4C63-B591-E9142E816220}"/>
                </a:ext>
              </a:extLst>
            </p:cNvPr>
            <p:cNvSpPr txBox="1"/>
            <p:nvPr/>
          </p:nvSpPr>
          <p:spPr>
            <a:xfrm>
              <a:off x="7434453" y="2333534"/>
              <a:ext cx="893193" cy="323166"/>
            </a:xfrm>
            <a:prstGeom prst="rect">
              <a:avLst/>
            </a:prstGeom>
            <a:noFill/>
          </p:spPr>
          <p:txBody>
            <a:bodyPr wrap="none" rtlCol="0">
              <a:spAutoFit/>
            </a:bodyPr>
            <a:lstStyle/>
            <a:p>
              <a:pPr algn="l" defTabSz="1828800" hangingPunct="1">
                <a:defRPr/>
              </a:pPr>
              <a:r>
                <a:rPr lang="en-US" sz="3600" kern="1200" dirty="0">
                  <a:solidFill>
                    <a:prstClr val="white"/>
                  </a:solidFill>
                  <a:latin typeface="Calibri" panose="020F0502020204030204"/>
                </a:rPr>
                <a:t>Pleasure</a:t>
              </a:r>
            </a:p>
          </p:txBody>
        </p:sp>
        <p:sp>
          <p:nvSpPr>
            <p:cNvPr id="6147" name="TextBox 6146">
              <a:extLst>
                <a:ext uri="{FF2B5EF4-FFF2-40B4-BE49-F238E27FC236}">
                  <a16:creationId xmlns:a16="http://schemas.microsoft.com/office/drawing/2014/main" id="{F45FB5DD-4D85-409B-8B48-B11B36EF5C5D}"/>
                </a:ext>
              </a:extLst>
            </p:cNvPr>
            <p:cNvSpPr txBox="1"/>
            <p:nvPr/>
          </p:nvSpPr>
          <p:spPr>
            <a:xfrm>
              <a:off x="4245485" y="2333534"/>
              <a:ext cx="891302" cy="323166"/>
            </a:xfrm>
            <a:prstGeom prst="rect">
              <a:avLst/>
            </a:prstGeom>
            <a:noFill/>
          </p:spPr>
          <p:txBody>
            <a:bodyPr wrap="none" rtlCol="0">
              <a:spAutoFit/>
            </a:bodyPr>
            <a:lstStyle/>
            <a:p>
              <a:pPr algn="l" defTabSz="1828800" hangingPunct="1">
                <a:defRPr/>
              </a:pPr>
              <a:r>
                <a:rPr lang="en-US" sz="3600" kern="1200" dirty="0">
                  <a:solidFill>
                    <a:prstClr val="white"/>
                  </a:solidFill>
                  <a:latin typeface="Calibri" panose="020F0502020204030204"/>
                </a:rPr>
                <a:t>Strength</a:t>
              </a:r>
            </a:p>
          </p:txBody>
        </p:sp>
        <p:sp>
          <p:nvSpPr>
            <p:cNvPr id="39" name="TextBox 38">
              <a:extLst>
                <a:ext uri="{FF2B5EF4-FFF2-40B4-BE49-F238E27FC236}">
                  <a16:creationId xmlns:a16="http://schemas.microsoft.com/office/drawing/2014/main" id="{C2BBFA28-44F6-4866-9E64-D899A0132EF3}"/>
                </a:ext>
              </a:extLst>
            </p:cNvPr>
            <p:cNvSpPr txBox="1"/>
            <p:nvPr/>
          </p:nvSpPr>
          <p:spPr>
            <a:xfrm>
              <a:off x="5823109" y="4889388"/>
              <a:ext cx="918681" cy="323166"/>
            </a:xfrm>
            <a:prstGeom prst="rect">
              <a:avLst/>
            </a:prstGeom>
            <a:noFill/>
          </p:spPr>
          <p:txBody>
            <a:bodyPr wrap="none" rtlCol="0">
              <a:spAutoFit/>
            </a:bodyPr>
            <a:lstStyle/>
            <a:p>
              <a:pPr algn="l" defTabSz="1828800" hangingPunct="1">
                <a:defRPr/>
              </a:pPr>
              <a:r>
                <a:rPr lang="en-US" sz="3600" kern="1200" dirty="0">
                  <a:solidFill>
                    <a:prstClr val="white"/>
                  </a:solidFill>
                  <a:latin typeface="Calibri" panose="020F0502020204030204"/>
                </a:rPr>
                <a:t>Meaning</a:t>
              </a:r>
            </a:p>
          </p:txBody>
        </p:sp>
        <p:sp>
          <p:nvSpPr>
            <p:cNvPr id="6148" name="TextBox 6147">
              <a:extLst>
                <a:ext uri="{FF2B5EF4-FFF2-40B4-BE49-F238E27FC236}">
                  <a16:creationId xmlns:a16="http://schemas.microsoft.com/office/drawing/2014/main" id="{0532963E-18C6-4FB0-A705-B1CF8848D593}"/>
                </a:ext>
              </a:extLst>
            </p:cNvPr>
            <p:cNvSpPr txBox="1"/>
            <p:nvPr/>
          </p:nvSpPr>
          <p:spPr>
            <a:xfrm>
              <a:off x="2735924" y="4325141"/>
              <a:ext cx="849452" cy="477054"/>
            </a:xfrm>
            <a:prstGeom prst="rect">
              <a:avLst/>
            </a:prstGeom>
            <a:noFill/>
          </p:spPr>
          <p:txBody>
            <a:bodyPr wrap="square" rtlCol="0">
              <a:spAutoFit/>
            </a:bodyPr>
            <a:lstStyle/>
            <a:p>
              <a:pPr algn="l" defTabSz="1828800" hangingPunct="1">
                <a:defRPr/>
              </a:pPr>
              <a:r>
                <a:rPr lang="en-US" sz="5600" b="1" kern="1200" dirty="0">
                  <a:solidFill>
                    <a:srgbClr val="007DBA"/>
                  </a:solidFill>
                  <a:latin typeface="Calibri" panose="020F0502020204030204"/>
                </a:rPr>
                <a:t>Job</a:t>
              </a:r>
            </a:p>
          </p:txBody>
        </p:sp>
        <p:sp>
          <p:nvSpPr>
            <p:cNvPr id="42" name="TextBox 41">
              <a:extLst>
                <a:ext uri="{FF2B5EF4-FFF2-40B4-BE49-F238E27FC236}">
                  <a16:creationId xmlns:a16="http://schemas.microsoft.com/office/drawing/2014/main" id="{27C3FFBB-59B5-48F8-9C63-666059ABD3D0}"/>
                </a:ext>
              </a:extLst>
            </p:cNvPr>
            <p:cNvSpPr txBox="1"/>
            <p:nvPr/>
          </p:nvSpPr>
          <p:spPr>
            <a:xfrm>
              <a:off x="4813780" y="3638619"/>
              <a:ext cx="1181719" cy="477054"/>
            </a:xfrm>
            <a:prstGeom prst="rect">
              <a:avLst/>
            </a:prstGeom>
            <a:noFill/>
          </p:spPr>
          <p:txBody>
            <a:bodyPr wrap="square" rtlCol="0">
              <a:spAutoFit/>
            </a:bodyPr>
            <a:lstStyle/>
            <a:p>
              <a:pPr algn="r" defTabSz="1828800" hangingPunct="1">
                <a:defRPr/>
              </a:pPr>
              <a:r>
                <a:rPr lang="en-US" sz="5600" b="1" kern="1200" dirty="0">
                  <a:solidFill>
                    <a:prstClr val="white"/>
                  </a:solidFill>
                  <a:latin typeface="Calibri" panose="020F0502020204030204"/>
                </a:rPr>
                <a:t>Career</a:t>
              </a:r>
            </a:p>
          </p:txBody>
        </p:sp>
        <p:cxnSp>
          <p:nvCxnSpPr>
            <p:cNvPr id="6150" name="Straight Connector 6149">
              <a:extLst>
                <a:ext uri="{FF2B5EF4-FFF2-40B4-BE49-F238E27FC236}">
                  <a16:creationId xmlns:a16="http://schemas.microsoft.com/office/drawing/2014/main" id="{EA59ED25-7176-4355-BDF3-279CDFA7CD9A}"/>
                </a:ext>
              </a:extLst>
            </p:cNvPr>
            <p:cNvCxnSpPr>
              <a:cxnSpLocks/>
              <a:stCxn id="6148" idx="3"/>
            </p:cNvCxnSpPr>
            <p:nvPr/>
          </p:nvCxnSpPr>
          <p:spPr>
            <a:xfrm flipV="1">
              <a:off x="3585376" y="2910591"/>
              <a:ext cx="1356779" cy="1653077"/>
            </a:xfrm>
            <a:prstGeom prst="line">
              <a:avLst/>
            </a:prstGeom>
            <a:ln>
              <a:solidFill>
                <a:srgbClr val="007DB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894E7FD-8A1B-4D13-85EC-8B5299D42711}"/>
                </a:ext>
              </a:extLst>
            </p:cNvPr>
            <p:cNvSpPr txBox="1"/>
            <p:nvPr/>
          </p:nvSpPr>
          <p:spPr>
            <a:xfrm>
              <a:off x="9097810" y="3586238"/>
              <a:ext cx="1181719" cy="477054"/>
            </a:xfrm>
            <a:prstGeom prst="rect">
              <a:avLst/>
            </a:prstGeom>
            <a:noFill/>
          </p:spPr>
          <p:txBody>
            <a:bodyPr wrap="square" rtlCol="0">
              <a:spAutoFit/>
            </a:bodyPr>
            <a:lstStyle/>
            <a:p>
              <a:pPr algn="r" defTabSz="1828800" hangingPunct="1">
                <a:defRPr/>
              </a:pPr>
              <a:r>
                <a:rPr lang="en-US" sz="5600" b="1" kern="1200" dirty="0">
                  <a:solidFill>
                    <a:srgbClr val="002060"/>
                  </a:solidFill>
                  <a:latin typeface="Calibri" panose="020F0502020204030204"/>
                </a:rPr>
                <a:t>Calling</a:t>
              </a:r>
            </a:p>
          </p:txBody>
        </p:sp>
        <p:cxnSp>
          <p:nvCxnSpPr>
            <p:cNvPr id="62" name="Straight Connector 61">
              <a:extLst>
                <a:ext uri="{FF2B5EF4-FFF2-40B4-BE49-F238E27FC236}">
                  <a16:creationId xmlns:a16="http://schemas.microsoft.com/office/drawing/2014/main" id="{AABEBA61-702B-4123-B08B-F227DA1315C6}"/>
                </a:ext>
              </a:extLst>
            </p:cNvPr>
            <p:cNvCxnSpPr>
              <a:cxnSpLocks/>
              <a:endCxn id="61" idx="1"/>
            </p:cNvCxnSpPr>
            <p:nvPr/>
          </p:nvCxnSpPr>
          <p:spPr>
            <a:xfrm>
              <a:off x="6425253" y="3341480"/>
              <a:ext cx="2672557" cy="483285"/>
            </a:xfrm>
            <a:prstGeom prst="line">
              <a:avLst/>
            </a:prstGeom>
            <a:ln>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B461AB-D176-4482-BF8D-6DF6FC746E65}"/>
                </a:ext>
              </a:extLst>
            </p:cNvPr>
            <p:cNvSpPr txBox="1"/>
            <p:nvPr/>
          </p:nvSpPr>
          <p:spPr>
            <a:xfrm>
              <a:off x="9177408" y="2052727"/>
              <a:ext cx="1149613" cy="477054"/>
            </a:xfrm>
            <a:prstGeom prst="rect">
              <a:avLst/>
            </a:prstGeom>
            <a:noFill/>
          </p:spPr>
          <p:txBody>
            <a:bodyPr wrap="square" rtlCol="0">
              <a:spAutoFit/>
            </a:bodyPr>
            <a:lstStyle/>
            <a:p>
              <a:pPr algn="l" defTabSz="1828800" hangingPunct="1">
                <a:defRPr/>
              </a:pPr>
              <a:r>
                <a:rPr lang="en-US" sz="5600" b="1" kern="1200" dirty="0">
                  <a:solidFill>
                    <a:srgbClr val="DA291C"/>
                  </a:solidFill>
                  <a:latin typeface="Calibri" panose="020F0502020204030204"/>
                </a:rPr>
                <a:t>Hobby</a:t>
              </a:r>
            </a:p>
          </p:txBody>
        </p:sp>
        <p:cxnSp>
          <p:nvCxnSpPr>
            <p:cNvPr id="41" name="Straight Connector 40">
              <a:extLst>
                <a:ext uri="{FF2B5EF4-FFF2-40B4-BE49-F238E27FC236}">
                  <a16:creationId xmlns:a16="http://schemas.microsoft.com/office/drawing/2014/main" id="{4B9F2A53-FB92-4CDF-9BD3-32855B5BB195}"/>
                </a:ext>
              </a:extLst>
            </p:cNvPr>
            <p:cNvCxnSpPr>
              <a:cxnSpLocks/>
            </p:cNvCxnSpPr>
            <p:nvPr/>
          </p:nvCxnSpPr>
          <p:spPr>
            <a:xfrm>
              <a:off x="3627569" y="4609103"/>
              <a:ext cx="2072441" cy="419214"/>
            </a:xfrm>
            <a:prstGeom prst="line">
              <a:avLst/>
            </a:prstGeom>
            <a:ln>
              <a:solidFill>
                <a:srgbClr val="FFB81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FD3708E-FC3A-4450-8CFD-CD5D29230704}"/>
                </a:ext>
              </a:extLst>
            </p:cNvPr>
            <p:cNvCxnSpPr>
              <a:cxnSpLocks/>
              <a:endCxn id="37" idx="1"/>
            </p:cNvCxnSpPr>
            <p:nvPr/>
          </p:nvCxnSpPr>
          <p:spPr>
            <a:xfrm flipV="1">
              <a:off x="7731328" y="2291254"/>
              <a:ext cx="1446080" cy="551855"/>
            </a:xfrm>
            <a:prstGeom prst="line">
              <a:avLst/>
            </a:prstGeom>
            <a:ln>
              <a:solidFill>
                <a:srgbClr val="DA291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E3B0CD4-E4C8-4F0A-994E-CEC07AE702B5}"/>
                </a:ext>
              </a:extLst>
            </p:cNvPr>
            <p:cNvSpPr txBox="1"/>
            <p:nvPr/>
          </p:nvSpPr>
          <p:spPr>
            <a:xfrm>
              <a:off x="6661541" y="3638619"/>
              <a:ext cx="1181719" cy="477054"/>
            </a:xfrm>
            <a:prstGeom prst="rect">
              <a:avLst/>
            </a:prstGeom>
            <a:noFill/>
          </p:spPr>
          <p:txBody>
            <a:bodyPr wrap="square" rtlCol="0">
              <a:spAutoFit/>
            </a:bodyPr>
            <a:lstStyle/>
            <a:p>
              <a:pPr algn="r" defTabSz="1828800" hangingPunct="1">
                <a:defRPr/>
              </a:pPr>
              <a:r>
                <a:rPr lang="en-US" sz="5600" b="1" kern="1200" dirty="0">
                  <a:solidFill>
                    <a:prstClr val="white"/>
                  </a:solidFill>
                  <a:latin typeface="Calibri" panose="020F0502020204030204"/>
                </a:rPr>
                <a:t>Career</a:t>
              </a:r>
            </a:p>
          </p:txBody>
        </p:sp>
        <p:sp>
          <p:nvSpPr>
            <p:cNvPr id="51" name="TextBox 50">
              <a:extLst>
                <a:ext uri="{FF2B5EF4-FFF2-40B4-BE49-F238E27FC236}">
                  <a16:creationId xmlns:a16="http://schemas.microsoft.com/office/drawing/2014/main" id="{7ED9AC22-B42F-45D1-820A-82926780D4FD}"/>
                </a:ext>
              </a:extLst>
            </p:cNvPr>
            <p:cNvSpPr txBox="1"/>
            <p:nvPr/>
          </p:nvSpPr>
          <p:spPr>
            <a:xfrm>
              <a:off x="5737661" y="2111604"/>
              <a:ext cx="1181719" cy="477054"/>
            </a:xfrm>
            <a:prstGeom prst="rect">
              <a:avLst/>
            </a:prstGeom>
            <a:noFill/>
          </p:spPr>
          <p:txBody>
            <a:bodyPr wrap="square" rtlCol="0">
              <a:spAutoFit/>
            </a:bodyPr>
            <a:lstStyle/>
            <a:p>
              <a:pPr algn="r" defTabSz="1828800" hangingPunct="1">
                <a:defRPr/>
              </a:pPr>
              <a:r>
                <a:rPr lang="en-US" sz="5600" b="1" kern="1200" dirty="0">
                  <a:solidFill>
                    <a:prstClr val="white"/>
                  </a:solidFill>
                  <a:latin typeface="Calibri" panose="020F0502020204030204"/>
                </a:rPr>
                <a:t>Career</a:t>
              </a:r>
            </a:p>
          </p:txBody>
        </p:sp>
      </p:grpSp>
    </p:spTree>
    <p:extLst>
      <p:ext uri="{BB962C8B-B14F-4D97-AF65-F5344CB8AC3E}">
        <p14:creationId xmlns:p14="http://schemas.microsoft.com/office/powerpoint/2010/main" val="2226312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1D5016-6626-4EDF-82FA-942D5CAC2F6A}"/>
              </a:ext>
            </a:extLst>
          </p:cNvPr>
          <p:cNvSpPr/>
          <p:nvPr/>
        </p:nvSpPr>
        <p:spPr>
          <a:xfrm>
            <a:off x="0" y="860061"/>
            <a:ext cx="10734260" cy="10618291"/>
          </a:xfrm>
          <a:prstGeom prst="rect">
            <a:avLst/>
          </a:prstGeom>
        </p:spPr>
        <p:txBody>
          <a:bodyPr wrap="square">
            <a:spAutoFit/>
          </a:bodyPr>
          <a:lstStyle/>
          <a:p>
            <a:pPr marL="0" marR="0" lvl="1" indent="228600" algn="ctr" defTabSz="825500" rtl="0" eaLnBrk="1" fontAlgn="auto" latinLnBrk="0" hangingPunct="0">
              <a:lnSpc>
                <a:spcPct val="100000"/>
              </a:lnSpc>
              <a:spcBef>
                <a:spcPts val="0"/>
              </a:spcBef>
              <a:spcAft>
                <a:spcPts val="0"/>
              </a:spcAft>
              <a:buClrTx/>
              <a:buSzTx/>
              <a:buFontTx/>
              <a:buNone/>
              <a:tabLst/>
              <a:defRPr/>
            </a:pPr>
            <a:r>
              <a:rPr kumimoji="0" lang="en-US" sz="10800" b="0" i="0" u="none" strike="noStrike" kern="0" cap="none" spc="0" normalizeH="0" baseline="0" noProof="0" dirty="0">
                <a:ln>
                  <a:noFill/>
                </a:ln>
                <a:solidFill>
                  <a:srgbClr val="007DBA"/>
                </a:solidFill>
                <a:effectLst/>
                <a:uLnTx/>
                <a:uFillTx/>
                <a:latin typeface="Calibri" panose="020F0502020204030204"/>
                <a:ea typeface="+mn-ea"/>
                <a:cs typeface="+mn-cs"/>
                <a:sym typeface="Helvetica Light"/>
              </a:rPr>
              <a:t>Automation will create new jobs. 66% of the jobs in the future do not exist today. </a:t>
            </a:r>
          </a:p>
          <a:p>
            <a:pPr marL="2514600" marR="0" lvl="2" indent="-685800" algn="r" defTabSz="825500" rtl="0" eaLnBrk="1" fontAlgn="auto" latinLnBrk="0" hangingPunct="0">
              <a:lnSpc>
                <a:spcPct val="100000"/>
              </a:lnSpc>
              <a:spcBef>
                <a:spcPts val="0"/>
              </a:spcBef>
              <a:spcAft>
                <a:spcPts val="0"/>
              </a:spcAft>
              <a:buClrTx/>
              <a:buSzTx/>
              <a:buFontTx/>
              <a:buChar char="-"/>
              <a:tabLst/>
              <a:defRPr/>
            </a:pPr>
            <a:r>
              <a:rPr kumimoji="0" lang="en-US" sz="4800" b="0" i="1" u="none" strike="noStrike" kern="0" cap="none" spc="0" normalizeH="0" baseline="0" noProof="0" dirty="0">
                <a:ln>
                  <a:noFill/>
                </a:ln>
                <a:solidFill>
                  <a:srgbClr val="007DBA"/>
                </a:solidFill>
                <a:effectLst/>
                <a:uLnTx/>
                <a:uFillTx/>
                <a:latin typeface="Calibri" panose="020F0502020204030204"/>
                <a:ea typeface="+mn-ea"/>
                <a:cs typeface="+mn-cs"/>
                <a:sym typeface="Helvetica Light"/>
              </a:rPr>
              <a:t>Christine Lagarde</a:t>
            </a:r>
          </a:p>
          <a:p>
            <a:pPr marL="0" marR="0" lvl="2" indent="457200" algn="r" defTabSz="825500" rtl="0" eaLnBrk="1" fontAlgn="auto" latinLnBrk="0" hangingPunct="0">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srgbClr val="007DBA"/>
                </a:solidFill>
                <a:effectLst/>
                <a:uLnTx/>
                <a:uFillTx/>
                <a:latin typeface="Calibri" panose="020F0502020204030204"/>
                <a:ea typeface="+mn-ea"/>
                <a:cs typeface="+mn-cs"/>
                <a:sym typeface="Helvetica Light"/>
              </a:rPr>
              <a:t>IMF Director; </a:t>
            </a:r>
          </a:p>
          <a:p>
            <a:pPr marL="0" marR="0" lvl="2" indent="457200" algn="r" defTabSz="825500" rtl="0" eaLnBrk="1" fontAlgn="auto" latinLnBrk="0" hangingPunct="0">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srgbClr val="007DBA"/>
                </a:solidFill>
                <a:effectLst/>
                <a:uLnTx/>
                <a:uFillTx/>
                <a:latin typeface="Calibri" panose="020F0502020204030204"/>
                <a:ea typeface="+mn-ea"/>
                <a:cs typeface="+mn-cs"/>
                <a:sym typeface="Helvetica Light"/>
              </a:rPr>
              <a:t>In conversation with WSJ</a:t>
            </a:r>
          </a:p>
        </p:txBody>
      </p:sp>
      <p:pic>
        <p:nvPicPr>
          <p:cNvPr id="1026" name="Picture 2" descr="Image result for christine lagarde">
            <a:extLst>
              <a:ext uri="{FF2B5EF4-FFF2-40B4-BE49-F238E27FC236}">
                <a16:creationId xmlns:a16="http://schemas.microsoft.com/office/drawing/2014/main" id="{626707F0-930E-45D9-96E1-C19F6077A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6100" y="-106030"/>
            <a:ext cx="17990636" cy="1349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47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5080-A99F-4987-B862-8F4F29F83203}"/>
              </a:ext>
            </a:extLst>
          </p:cNvPr>
          <p:cNvSpPr>
            <a:spLocks noGrp="1"/>
          </p:cNvSpPr>
          <p:nvPr>
            <p:ph type="title"/>
          </p:nvPr>
        </p:nvSpPr>
        <p:spPr/>
        <p:txBody>
          <a:bodyPr/>
          <a:lstStyle/>
          <a:p>
            <a:r>
              <a:rPr lang="en-US" dirty="0"/>
              <a:t>What we need to teach at school for a 50 year career</a:t>
            </a:r>
          </a:p>
        </p:txBody>
      </p:sp>
      <p:pic>
        <p:nvPicPr>
          <p:cNvPr id="11" name="Picture 10">
            <a:extLst>
              <a:ext uri="{FF2B5EF4-FFF2-40B4-BE49-F238E27FC236}">
                <a16:creationId xmlns:a16="http://schemas.microsoft.com/office/drawing/2014/main" id="{5B6EDD4D-303B-49D7-BD66-60FF70517A73}"/>
              </a:ext>
            </a:extLst>
          </p:cNvPr>
          <p:cNvPicPr>
            <a:picLocks noChangeAspect="1"/>
          </p:cNvPicPr>
          <p:nvPr/>
        </p:nvPicPr>
        <p:blipFill rotWithShape="1">
          <a:blip r:embed="rId3"/>
          <a:srcRect l="6407" t="763" r="6169" b="3095"/>
          <a:stretch/>
        </p:blipFill>
        <p:spPr>
          <a:xfrm rot="5400000">
            <a:off x="7184935" y="1304282"/>
            <a:ext cx="10444434" cy="11474028"/>
          </a:xfrm>
          <a:prstGeom prst="rect">
            <a:avLst/>
          </a:prstGeom>
        </p:spPr>
      </p:pic>
      <p:sp>
        <p:nvSpPr>
          <p:cNvPr id="12" name="TextBox 11">
            <a:extLst>
              <a:ext uri="{FF2B5EF4-FFF2-40B4-BE49-F238E27FC236}">
                <a16:creationId xmlns:a16="http://schemas.microsoft.com/office/drawing/2014/main" id="{1DE0D086-10CC-48D3-A306-5ADB061D348B}"/>
              </a:ext>
            </a:extLst>
          </p:cNvPr>
          <p:cNvSpPr txBox="1"/>
          <p:nvPr/>
        </p:nvSpPr>
        <p:spPr>
          <a:xfrm>
            <a:off x="1568629" y="6471361"/>
            <a:ext cx="4074577" cy="646331"/>
          </a:xfrm>
          <a:prstGeom prst="rect">
            <a:avLst/>
          </a:prstGeom>
          <a:noFill/>
        </p:spPr>
        <p:txBody>
          <a:bodyPr wrap="none" rtlCol="0">
            <a:spAutoFit/>
          </a:bodyPr>
          <a:lstStyle/>
          <a:p>
            <a:pPr algn="l" defTabSz="1828800" hangingPunct="1"/>
            <a:r>
              <a:rPr lang="en-US" sz="3600" b="1" i="1" kern="1200" dirty="0">
                <a:solidFill>
                  <a:srgbClr val="94C11E"/>
                </a:solidFill>
                <a:latin typeface="Calibri" panose="020F0502020204030204"/>
              </a:rPr>
              <a:t>No one right answer</a:t>
            </a:r>
          </a:p>
        </p:txBody>
      </p:sp>
      <p:sp>
        <p:nvSpPr>
          <p:cNvPr id="14" name="TextBox 13">
            <a:extLst>
              <a:ext uri="{FF2B5EF4-FFF2-40B4-BE49-F238E27FC236}">
                <a16:creationId xmlns:a16="http://schemas.microsoft.com/office/drawing/2014/main" id="{3BF8C063-29A9-4D9B-909C-877C0CBAAF86}"/>
              </a:ext>
            </a:extLst>
          </p:cNvPr>
          <p:cNvSpPr txBox="1"/>
          <p:nvPr/>
        </p:nvSpPr>
        <p:spPr>
          <a:xfrm>
            <a:off x="2900995" y="2918714"/>
            <a:ext cx="4356626" cy="1200329"/>
          </a:xfrm>
          <a:prstGeom prst="rect">
            <a:avLst/>
          </a:prstGeom>
          <a:noFill/>
        </p:spPr>
        <p:txBody>
          <a:bodyPr wrap="square" rtlCol="0">
            <a:spAutoFit/>
          </a:bodyPr>
          <a:lstStyle/>
          <a:p>
            <a:pPr algn="r" defTabSz="1828800" hangingPunct="1"/>
            <a:r>
              <a:rPr lang="en-US" sz="3600" b="1" i="1" kern="1200" dirty="0">
                <a:solidFill>
                  <a:srgbClr val="009EE2"/>
                </a:solidFill>
                <a:latin typeface="Calibri" panose="020F0502020204030204"/>
              </a:rPr>
              <a:t>Critical thinking / problem solving</a:t>
            </a:r>
          </a:p>
        </p:txBody>
      </p:sp>
      <p:sp>
        <p:nvSpPr>
          <p:cNvPr id="15" name="TextBox 14">
            <a:extLst>
              <a:ext uri="{FF2B5EF4-FFF2-40B4-BE49-F238E27FC236}">
                <a16:creationId xmlns:a16="http://schemas.microsoft.com/office/drawing/2014/main" id="{9F037FFD-8E3A-46CD-8373-A7DA2F62AE11}"/>
              </a:ext>
            </a:extLst>
          </p:cNvPr>
          <p:cNvSpPr txBox="1"/>
          <p:nvPr/>
        </p:nvSpPr>
        <p:spPr>
          <a:xfrm>
            <a:off x="16870374" y="3460757"/>
            <a:ext cx="4365298" cy="646331"/>
          </a:xfrm>
          <a:prstGeom prst="rect">
            <a:avLst/>
          </a:prstGeom>
          <a:noFill/>
        </p:spPr>
        <p:txBody>
          <a:bodyPr wrap="none" rtlCol="0">
            <a:spAutoFit/>
          </a:bodyPr>
          <a:lstStyle/>
          <a:p>
            <a:pPr algn="l" defTabSz="1828800" hangingPunct="1"/>
            <a:r>
              <a:rPr lang="en-US" sz="3600" b="1" i="1" kern="1200" dirty="0">
                <a:solidFill>
                  <a:srgbClr val="941B81"/>
                </a:solidFill>
                <a:latin typeface="Calibri" panose="020F0502020204030204"/>
              </a:rPr>
              <a:t>Uniquely human skills</a:t>
            </a:r>
          </a:p>
        </p:txBody>
      </p:sp>
      <p:sp>
        <p:nvSpPr>
          <p:cNvPr id="16" name="TextBox 15">
            <a:extLst>
              <a:ext uri="{FF2B5EF4-FFF2-40B4-BE49-F238E27FC236}">
                <a16:creationId xmlns:a16="http://schemas.microsoft.com/office/drawing/2014/main" id="{65E61CD8-A5AC-4C3E-AED6-D21AAC861693}"/>
              </a:ext>
            </a:extLst>
          </p:cNvPr>
          <p:cNvSpPr txBox="1"/>
          <p:nvPr/>
        </p:nvSpPr>
        <p:spPr>
          <a:xfrm>
            <a:off x="18748179" y="6599655"/>
            <a:ext cx="3453061" cy="646331"/>
          </a:xfrm>
          <a:prstGeom prst="rect">
            <a:avLst/>
          </a:prstGeom>
          <a:noFill/>
        </p:spPr>
        <p:txBody>
          <a:bodyPr wrap="none" rtlCol="0">
            <a:spAutoFit/>
          </a:bodyPr>
          <a:lstStyle/>
          <a:p>
            <a:pPr algn="l" defTabSz="1828800" hangingPunct="1"/>
            <a:r>
              <a:rPr lang="en-US" sz="3600" b="1" i="1" kern="1200" dirty="0">
                <a:solidFill>
                  <a:srgbClr val="E20513"/>
                </a:solidFill>
                <a:latin typeface="Calibri" panose="020F0502020204030204"/>
              </a:rPr>
              <a:t>Learning to learn</a:t>
            </a:r>
          </a:p>
        </p:txBody>
      </p:sp>
      <p:sp>
        <p:nvSpPr>
          <p:cNvPr id="17" name="TextBox 16">
            <a:extLst>
              <a:ext uri="{FF2B5EF4-FFF2-40B4-BE49-F238E27FC236}">
                <a16:creationId xmlns:a16="http://schemas.microsoft.com/office/drawing/2014/main" id="{C37B02F6-A9B6-432E-B9FD-5F0988A6CC7F}"/>
              </a:ext>
            </a:extLst>
          </p:cNvPr>
          <p:cNvSpPr txBox="1"/>
          <p:nvPr/>
        </p:nvSpPr>
        <p:spPr>
          <a:xfrm>
            <a:off x="16900720" y="9998003"/>
            <a:ext cx="3565784" cy="646331"/>
          </a:xfrm>
          <a:prstGeom prst="rect">
            <a:avLst/>
          </a:prstGeom>
          <a:noFill/>
        </p:spPr>
        <p:txBody>
          <a:bodyPr wrap="none" rtlCol="0">
            <a:spAutoFit/>
          </a:bodyPr>
          <a:lstStyle/>
          <a:p>
            <a:pPr algn="l" defTabSz="1828800" hangingPunct="1"/>
            <a:r>
              <a:rPr lang="en-US" sz="3600" b="1" i="1" kern="1200" dirty="0">
                <a:solidFill>
                  <a:srgbClr val="F39200"/>
                </a:solidFill>
                <a:latin typeface="Calibri" panose="020F0502020204030204"/>
              </a:rPr>
              <a:t>Ethical leadership</a:t>
            </a:r>
          </a:p>
        </p:txBody>
      </p:sp>
      <p:sp>
        <p:nvSpPr>
          <p:cNvPr id="18" name="TextBox 17">
            <a:extLst>
              <a:ext uri="{FF2B5EF4-FFF2-40B4-BE49-F238E27FC236}">
                <a16:creationId xmlns:a16="http://schemas.microsoft.com/office/drawing/2014/main" id="{D558BB94-3CA6-4879-8665-6F1E9FDDB81E}"/>
              </a:ext>
            </a:extLst>
          </p:cNvPr>
          <p:cNvSpPr txBox="1"/>
          <p:nvPr/>
        </p:nvSpPr>
        <p:spPr>
          <a:xfrm>
            <a:off x="3919497" y="9998003"/>
            <a:ext cx="3572709" cy="646331"/>
          </a:xfrm>
          <a:prstGeom prst="rect">
            <a:avLst/>
          </a:prstGeom>
          <a:noFill/>
        </p:spPr>
        <p:txBody>
          <a:bodyPr wrap="none" rtlCol="0">
            <a:spAutoFit/>
          </a:bodyPr>
          <a:lstStyle/>
          <a:p>
            <a:pPr algn="l" defTabSz="1828800" hangingPunct="1"/>
            <a:r>
              <a:rPr lang="en-US" sz="3600" b="1" i="1" kern="1200" dirty="0">
                <a:solidFill>
                  <a:srgbClr val="FBE400"/>
                </a:solidFill>
                <a:latin typeface="Calibri" panose="020F0502020204030204"/>
              </a:rPr>
              <a:t>Digital citizenship</a:t>
            </a:r>
          </a:p>
        </p:txBody>
      </p:sp>
      <p:pic>
        <p:nvPicPr>
          <p:cNvPr id="1030" name="Picture 6" descr="https://camo.githubusercontent.com/65d05b8c2491fab9175a242697a8702e7be03ddb/68747470733a2f2f63646e322e69636f6e66696e6465722e636f6d2f646174612f69636f6e732f74726176656c2d7365742d322f3531322f33352d3531322e706e67">
            <a:extLst>
              <a:ext uri="{FF2B5EF4-FFF2-40B4-BE49-F238E27FC236}">
                <a16:creationId xmlns:a16="http://schemas.microsoft.com/office/drawing/2014/main" id="{4DFC4701-5789-4DD6-B7D0-E630CC96EF9A}"/>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641368" y="6009660"/>
            <a:ext cx="1948324" cy="19483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white bulb icon">
            <a:extLst>
              <a:ext uri="{FF2B5EF4-FFF2-40B4-BE49-F238E27FC236}">
                <a16:creationId xmlns:a16="http://schemas.microsoft.com/office/drawing/2014/main" id="{BDAC4BF6-03DC-450A-9646-6F5D09CE3441}"/>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589693" y="2839861"/>
            <a:ext cx="1805346" cy="18053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d30y9cdsu7xlg0.cloudfront.net/png/9396-200.png">
            <a:extLst>
              <a:ext uri="{FF2B5EF4-FFF2-40B4-BE49-F238E27FC236}">
                <a16:creationId xmlns:a16="http://schemas.microsoft.com/office/drawing/2014/main" id="{0B6271AD-E102-4FA3-85D9-EE80C57BF32C}"/>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3263356" y="2951688"/>
            <a:ext cx="1693516" cy="169351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learning icon">
            <a:extLst>
              <a:ext uri="{FF2B5EF4-FFF2-40B4-BE49-F238E27FC236}">
                <a16:creationId xmlns:a16="http://schemas.microsoft.com/office/drawing/2014/main" id="{BFEA63DF-78D7-4FE0-9EF5-E74F861FB8F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258358" y="6215144"/>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ethics icon">
            <a:extLst>
              <a:ext uri="{FF2B5EF4-FFF2-40B4-BE49-F238E27FC236}">
                <a16:creationId xmlns:a16="http://schemas.microsoft.com/office/drawing/2014/main" id="{54C3CD63-08FC-4DBB-81CF-6B99480151CA}"/>
              </a:ext>
            </a:extLst>
          </p:cNvPr>
          <p:cNvPicPr>
            <a:picLocks noChangeAspect="1" noChangeArrowheads="1"/>
          </p:cNvPicPr>
          <p:nvPr/>
        </p:nvPicPr>
        <p:blipFill rotWithShape="1">
          <a:blip r:embed="rId8">
            <a:clrChange>
              <a:clrFrom>
                <a:srgbClr val="A8B838"/>
              </a:clrFrom>
              <a:clrTo>
                <a:srgbClr val="A8B838">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4998" t="5294" r="6242" b="7589"/>
          <a:stretch/>
        </p:blipFill>
        <p:spPr bwMode="auto">
          <a:xfrm>
            <a:off x="13044793" y="8939719"/>
            <a:ext cx="2101174" cy="2062262"/>
          </a:xfrm>
          <a:prstGeom prst="ellipse">
            <a:avLst/>
          </a:prstGeom>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47822632-5AD8-43FE-BDEA-9F27AAF300C6}"/>
              </a:ext>
            </a:extLst>
          </p:cNvPr>
          <p:cNvCxnSpPr>
            <a:cxnSpLocks/>
            <a:endCxn id="15" idx="1"/>
          </p:cNvCxnSpPr>
          <p:nvPr/>
        </p:nvCxnSpPr>
        <p:spPr>
          <a:xfrm flipV="1">
            <a:off x="15515618" y="3783923"/>
            <a:ext cx="1354756" cy="46165"/>
          </a:xfrm>
          <a:prstGeom prst="line">
            <a:avLst/>
          </a:prstGeom>
          <a:ln w="28575">
            <a:solidFill>
              <a:srgbClr val="941B8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E2DC9C-FB25-4CD4-8E47-8F0730BC842C}"/>
              </a:ext>
            </a:extLst>
          </p:cNvPr>
          <p:cNvCxnSpPr>
            <a:cxnSpLocks/>
            <a:endCxn id="16" idx="1"/>
          </p:cNvCxnSpPr>
          <p:nvPr/>
        </p:nvCxnSpPr>
        <p:spPr>
          <a:xfrm flipV="1">
            <a:off x="17023405" y="6922821"/>
            <a:ext cx="1724774" cy="46165"/>
          </a:xfrm>
          <a:prstGeom prst="line">
            <a:avLst/>
          </a:prstGeom>
          <a:ln w="28575">
            <a:solidFill>
              <a:srgbClr val="E2051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3169B9-01C6-41BE-8561-91EF08CC515F}"/>
              </a:ext>
            </a:extLst>
          </p:cNvPr>
          <p:cNvCxnSpPr>
            <a:cxnSpLocks/>
          </p:cNvCxnSpPr>
          <p:nvPr/>
        </p:nvCxnSpPr>
        <p:spPr>
          <a:xfrm flipV="1">
            <a:off x="14478483" y="10364446"/>
            <a:ext cx="2422238" cy="5776"/>
          </a:xfrm>
          <a:prstGeom prst="line">
            <a:avLst/>
          </a:prstGeom>
          <a:ln w="28575">
            <a:solidFill>
              <a:srgbClr val="F3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F78F16-04ED-4AED-8AF5-A41058CA3AC8}"/>
              </a:ext>
            </a:extLst>
          </p:cNvPr>
          <p:cNvCxnSpPr>
            <a:cxnSpLocks/>
          </p:cNvCxnSpPr>
          <p:nvPr/>
        </p:nvCxnSpPr>
        <p:spPr>
          <a:xfrm>
            <a:off x="7884492" y="10367334"/>
            <a:ext cx="2563960" cy="0"/>
          </a:xfrm>
          <a:prstGeom prst="line">
            <a:avLst/>
          </a:prstGeom>
          <a:ln w="28575">
            <a:solidFill>
              <a:srgbClr val="FBE4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B90AD26-B10C-4302-B2F2-448B8BE95758}"/>
              </a:ext>
            </a:extLst>
          </p:cNvPr>
          <p:cNvCxnSpPr>
            <a:cxnSpLocks/>
            <a:stCxn id="12" idx="3"/>
          </p:cNvCxnSpPr>
          <p:nvPr/>
        </p:nvCxnSpPr>
        <p:spPr>
          <a:xfrm>
            <a:off x="5643206" y="6794527"/>
            <a:ext cx="1691451" cy="46165"/>
          </a:xfrm>
          <a:prstGeom prst="line">
            <a:avLst/>
          </a:prstGeom>
          <a:ln w="28575">
            <a:solidFill>
              <a:srgbClr val="94C11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E058C3-2C3B-4806-9CB9-05A53321BC47}"/>
              </a:ext>
            </a:extLst>
          </p:cNvPr>
          <p:cNvCxnSpPr>
            <a:cxnSpLocks/>
            <a:stCxn id="14" idx="3"/>
          </p:cNvCxnSpPr>
          <p:nvPr/>
        </p:nvCxnSpPr>
        <p:spPr>
          <a:xfrm>
            <a:off x="7257621" y="3518879"/>
            <a:ext cx="1913502" cy="46167"/>
          </a:xfrm>
          <a:prstGeom prst="line">
            <a:avLst/>
          </a:prstGeom>
          <a:ln w="28575">
            <a:solidFill>
              <a:srgbClr val="009EE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60" name="Picture 36" descr="citizen, global, international, nationality, people, population, world icon">
            <a:extLst>
              <a:ext uri="{FF2B5EF4-FFF2-40B4-BE49-F238E27FC236}">
                <a16:creationId xmlns:a16="http://schemas.microsoft.com/office/drawing/2014/main" id="{52E0C18F-1193-4566-BEF3-BDD1B8004DEF}"/>
              </a:ext>
            </a:extLst>
          </p:cNvPr>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9552780" y="9125804"/>
            <a:ext cx="1969888" cy="196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8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58">
            <a:extLst>
              <a:ext uri="{FF2B5EF4-FFF2-40B4-BE49-F238E27FC236}">
                <a16:creationId xmlns:a16="http://schemas.microsoft.com/office/drawing/2014/main" id="{12E668B7-43EB-453C-9634-56BBF73D98DE}"/>
              </a:ext>
            </a:extLst>
          </p:cNvPr>
          <p:cNvSpPr/>
          <p:nvPr/>
        </p:nvSpPr>
        <p:spPr>
          <a:xfrm>
            <a:off x="280224" y="2274832"/>
            <a:ext cx="6331592" cy="22313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defTabSz="457200" fontAlgn="base">
              <a:spcBef>
                <a:spcPct val="0"/>
              </a:spcBef>
              <a:spcAft>
                <a:spcPct val="0"/>
              </a:spcAft>
              <a:defRPr sz="7000" b="1">
                <a:solidFill>
                  <a:srgbClr val="FFFFFF"/>
                </a:solidFill>
                <a:latin typeface="Arial"/>
                <a:ea typeface="Arial"/>
                <a:cs typeface="Arial"/>
                <a:sym typeface="Arial"/>
              </a:defRPr>
            </a:pPr>
            <a:r>
              <a:rPr sz="7000" b="1" kern="1200" dirty="0">
                <a:solidFill>
                  <a:srgbClr val="FFFFFF"/>
                </a:solidFill>
                <a:latin typeface="FS Joey"/>
                <a:cs typeface="Arial"/>
                <a:sym typeface="Arial"/>
              </a:rPr>
              <a:t>Myth </a:t>
            </a:r>
            <a:r>
              <a:rPr lang="en-US" sz="7000" b="1" kern="1200" dirty="0">
                <a:solidFill>
                  <a:srgbClr val="FFFFFF"/>
                </a:solidFill>
                <a:latin typeface="FS Joey"/>
                <a:cs typeface="Arial"/>
                <a:sym typeface="Arial"/>
              </a:rPr>
              <a:t>3</a:t>
            </a:r>
            <a:endParaRPr sz="7000" b="1" kern="1200" dirty="0">
              <a:solidFill>
                <a:srgbClr val="FFFFFF"/>
              </a:solidFill>
              <a:latin typeface="FS Joey"/>
              <a:cs typeface="Arial"/>
              <a:sym typeface="Arial"/>
            </a:endParaRPr>
          </a:p>
          <a:p>
            <a:pPr defTabSz="457200" fontAlgn="base">
              <a:lnSpc>
                <a:spcPct val="40000"/>
              </a:lnSpc>
              <a:spcBef>
                <a:spcPct val="0"/>
              </a:spcBef>
              <a:spcAft>
                <a:spcPct val="0"/>
              </a:spcAft>
              <a:defRPr b="1" spc="-150" baseline="-5999">
                <a:solidFill>
                  <a:srgbClr val="FFFFFF"/>
                </a:solidFill>
                <a:latin typeface="Arial"/>
                <a:ea typeface="Arial"/>
                <a:cs typeface="Arial"/>
                <a:sym typeface="Arial"/>
              </a:defRPr>
            </a:pPr>
            <a:endParaRPr lang="en-US" b="1" kern="1200" spc="-150" baseline="-5999" dirty="0">
              <a:solidFill>
                <a:srgbClr val="FFFFFF"/>
              </a:solidFill>
              <a:latin typeface="FS Joey"/>
              <a:cs typeface="Arial"/>
              <a:sym typeface="Arial"/>
            </a:endParaRPr>
          </a:p>
          <a:p>
            <a:pPr defTabSz="457200" fontAlgn="base">
              <a:spcBef>
                <a:spcPct val="0"/>
              </a:spcBef>
              <a:spcAft>
                <a:spcPct val="0"/>
              </a:spcAft>
              <a:defRPr sz="6000">
                <a:solidFill>
                  <a:srgbClr val="FFFFFF"/>
                </a:solidFill>
                <a:latin typeface="Arial"/>
                <a:ea typeface="Arial"/>
                <a:cs typeface="Arial"/>
                <a:sym typeface="Arial"/>
              </a:defRPr>
            </a:pPr>
            <a:r>
              <a:rPr lang="en-US" sz="5500" kern="1200" dirty="0">
                <a:solidFill>
                  <a:srgbClr val="FFFFFF"/>
                </a:solidFill>
                <a:latin typeface="FS Joey"/>
                <a:cs typeface="Arial"/>
                <a:sym typeface="Arial"/>
              </a:rPr>
              <a:t>I am not </a:t>
            </a:r>
            <a:r>
              <a:rPr sz="5500" kern="1200" dirty="0">
                <a:solidFill>
                  <a:srgbClr val="FFFFFF"/>
                </a:solidFill>
                <a:latin typeface="FS Joey"/>
                <a:cs typeface="Arial"/>
                <a:sym typeface="Arial"/>
              </a:rPr>
              <a:t>AI</a:t>
            </a:r>
            <a:r>
              <a:rPr lang="en-US" sz="5500" kern="1200" dirty="0">
                <a:solidFill>
                  <a:srgbClr val="FFFFFF"/>
                </a:solidFill>
                <a:latin typeface="FS Joey"/>
                <a:cs typeface="Arial"/>
                <a:sym typeface="Arial"/>
              </a:rPr>
              <a:t>-ready</a:t>
            </a:r>
            <a:endParaRPr sz="5500" kern="1200" dirty="0">
              <a:solidFill>
                <a:srgbClr val="FFFFFF"/>
              </a:solidFill>
              <a:latin typeface="FS Joey"/>
              <a:cs typeface="Arial"/>
              <a:sym typeface="Arial"/>
            </a:endParaRPr>
          </a:p>
        </p:txBody>
      </p:sp>
      <p:pic>
        <p:nvPicPr>
          <p:cNvPr id="2050" name="Picture 2" descr="https://lh3.googleusercontent.com/-gW_2UjZz7mM/V8cdtvsvhjI/AAAAAAAAK98/3-oNXtnBGPM6qPdZyXIB0vI73-WlKmgQwCJoC/w5336-h2289/Cucumber%2BImage.jpg">
            <a:extLst>
              <a:ext uri="{FF2B5EF4-FFF2-40B4-BE49-F238E27FC236}">
                <a16:creationId xmlns:a16="http://schemas.microsoft.com/office/drawing/2014/main" id="{2F7264A0-C8EB-442F-A67E-07EC95287F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75" r="11892"/>
          <a:stretch/>
        </p:blipFill>
        <p:spPr bwMode="auto">
          <a:xfrm>
            <a:off x="0" y="-1"/>
            <a:ext cx="24384000" cy="14053090"/>
          </a:xfrm>
          <a:prstGeom prst="rect">
            <a:avLst/>
          </a:prstGeom>
          <a:noFill/>
          <a:extLst>
            <a:ext uri="{909E8E84-426E-40DD-AFC4-6F175D3DCCD1}">
              <a14:hiddenFill xmlns:a14="http://schemas.microsoft.com/office/drawing/2010/main">
                <a:solidFill>
                  <a:srgbClr val="FFFFFF"/>
                </a:solidFill>
              </a14:hiddenFill>
            </a:ext>
          </a:extLst>
        </p:spPr>
      </p:pic>
      <p:sp>
        <p:nvSpPr>
          <p:cNvPr id="167" name="Shape 167"/>
          <p:cNvSpPr/>
          <p:nvPr/>
        </p:nvSpPr>
        <p:spPr>
          <a:xfrm>
            <a:off x="0" y="6713116"/>
            <a:ext cx="7097464" cy="7002884"/>
          </a:xfrm>
          <a:prstGeom prst="rect">
            <a:avLst/>
          </a:prstGeom>
          <a:solidFill>
            <a:srgbClr val="FFFFFF">
              <a:alpha val="95000"/>
            </a:srgbClr>
          </a:solidFill>
          <a:ln w="12700">
            <a:miter lim="400000"/>
          </a:ln>
        </p:spPr>
        <p:txBody>
          <a:bodyPr lIns="274320" tIns="50800" rIns="274320" bIns="50800" anchor="ctr"/>
          <a:lstStyle/>
          <a:p>
            <a:pPr defTabSz="457200" fontAlgn="base">
              <a:spcBef>
                <a:spcPct val="0"/>
              </a:spcBef>
              <a:spcAft>
                <a:spcPct val="0"/>
              </a:spcAft>
              <a:defRPr sz="5500">
                <a:solidFill>
                  <a:srgbClr val="00882B"/>
                </a:solidFill>
                <a:latin typeface="Arial"/>
                <a:ea typeface="Arial"/>
                <a:cs typeface="Arial"/>
                <a:sym typeface="Arial"/>
              </a:defRPr>
            </a:pPr>
            <a:r>
              <a:rPr lang="en-US" sz="8800" b="1" kern="1200" dirty="0">
                <a:solidFill>
                  <a:srgbClr val="00882B"/>
                </a:solidFill>
                <a:latin typeface="FS Joey"/>
                <a:cs typeface="Arial"/>
                <a:sym typeface="Arial"/>
              </a:rPr>
              <a:t>Makoto Koike</a:t>
            </a:r>
            <a:endParaRPr lang="en-US" sz="5500" b="1" kern="1200" dirty="0">
              <a:solidFill>
                <a:srgbClr val="00882B"/>
              </a:solidFill>
              <a:latin typeface="FS Joey"/>
              <a:cs typeface="Arial"/>
              <a:sym typeface="Arial"/>
            </a:endParaRPr>
          </a:p>
          <a:p>
            <a:pPr defTabSz="457200" fontAlgn="base">
              <a:spcBef>
                <a:spcPct val="0"/>
              </a:spcBef>
              <a:spcAft>
                <a:spcPct val="0"/>
              </a:spcAft>
              <a:defRPr sz="5500">
                <a:solidFill>
                  <a:srgbClr val="00882B"/>
                </a:solidFill>
                <a:latin typeface="Arial"/>
                <a:ea typeface="Arial"/>
                <a:cs typeface="Arial"/>
                <a:sym typeface="Arial"/>
              </a:defRPr>
            </a:pPr>
            <a:r>
              <a:rPr lang="en-US" sz="5500" kern="1200" dirty="0">
                <a:solidFill>
                  <a:srgbClr val="00882B"/>
                </a:solidFill>
                <a:latin typeface="FS Joey"/>
                <a:cs typeface="Arial"/>
                <a:sym typeface="Arial"/>
              </a:rPr>
              <a:t>Using deep learning at his cucumber farm</a:t>
            </a:r>
          </a:p>
          <a:p>
            <a:pPr fontAlgn="base">
              <a:spcBef>
                <a:spcPct val="0"/>
              </a:spcBef>
              <a:spcAft>
                <a:spcPct val="0"/>
              </a:spcAft>
              <a:defRPr sz="3200">
                <a:solidFill>
                  <a:srgbClr val="FFFFFF"/>
                </a:solidFill>
              </a:defRPr>
            </a:pPr>
            <a:endParaRPr sz="3200" kern="1200" dirty="0">
              <a:solidFill>
                <a:srgbClr val="FFFFFF"/>
              </a:solidFill>
              <a:latin typeface="Helvetica Light"/>
              <a:ea typeface="MS PGothic" panose="020B0600070205080204" pitchFamily="34" charset="-128"/>
            </a:endParaRPr>
          </a:p>
        </p:txBody>
      </p:sp>
    </p:spTree>
    <p:extLst>
      <p:ext uri="{BB962C8B-B14F-4D97-AF65-F5344CB8AC3E}">
        <p14:creationId xmlns:p14="http://schemas.microsoft.com/office/powerpoint/2010/main" val="304048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8F98D6A-60DA-4324-AB33-E9E753E9488D}"/>
              </a:ext>
            </a:extLst>
          </p:cNvPr>
          <p:cNvSpPr>
            <a:spLocks noGrp="1"/>
          </p:cNvSpPr>
          <p:nvPr>
            <p:ph type="title"/>
          </p:nvPr>
        </p:nvSpPr>
        <p:spPr>
          <a:xfrm>
            <a:off x="798023" y="355600"/>
            <a:ext cx="21896878" cy="1461840"/>
          </a:xfrm>
        </p:spPr>
        <p:txBody>
          <a:bodyPr/>
          <a:lstStyle/>
          <a:p>
            <a:pPr algn="l"/>
            <a:r>
              <a:rPr lang="en-US" sz="6400" b="0" dirty="0"/>
              <a:t>Uniquely human skills</a:t>
            </a:r>
          </a:p>
        </p:txBody>
      </p:sp>
      <p:grpSp>
        <p:nvGrpSpPr>
          <p:cNvPr id="9" name="Group 8">
            <a:extLst>
              <a:ext uri="{FF2B5EF4-FFF2-40B4-BE49-F238E27FC236}">
                <a16:creationId xmlns:a16="http://schemas.microsoft.com/office/drawing/2014/main" id="{3586E109-1377-44A7-B341-BFE172708762}"/>
              </a:ext>
            </a:extLst>
          </p:cNvPr>
          <p:cNvGrpSpPr/>
          <p:nvPr/>
        </p:nvGrpSpPr>
        <p:grpSpPr>
          <a:xfrm>
            <a:off x="22086144" y="493777"/>
            <a:ext cx="1702710" cy="1829510"/>
            <a:chOff x="9674002" y="1026491"/>
            <a:chExt cx="851355" cy="914755"/>
          </a:xfrm>
        </p:grpSpPr>
        <p:pic>
          <p:nvPicPr>
            <p:cNvPr id="10" name="Picture 9">
              <a:extLst>
                <a:ext uri="{FF2B5EF4-FFF2-40B4-BE49-F238E27FC236}">
                  <a16:creationId xmlns:a16="http://schemas.microsoft.com/office/drawing/2014/main" id="{38D12221-411A-40D5-9753-F15176E146CE}"/>
                </a:ext>
              </a:extLst>
            </p:cNvPr>
            <p:cNvPicPr>
              <a:picLocks noChangeAspect="1"/>
            </p:cNvPicPr>
            <p:nvPr/>
          </p:nvPicPr>
          <p:blipFill>
            <a:blip r:embed="rId2"/>
            <a:stretch>
              <a:fillRect/>
            </a:stretch>
          </p:blipFill>
          <p:spPr>
            <a:xfrm>
              <a:off x="9772924" y="1026491"/>
              <a:ext cx="640080" cy="640080"/>
            </a:xfrm>
            <a:prstGeom prst="rect">
              <a:avLst/>
            </a:prstGeom>
          </p:spPr>
        </p:pic>
        <p:sp>
          <p:nvSpPr>
            <p:cNvPr id="11" name="TextBox 10">
              <a:extLst>
                <a:ext uri="{FF2B5EF4-FFF2-40B4-BE49-F238E27FC236}">
                  <a16:creationId xmlns:a16="http://schemas.microsoft.com/office/drawing/2014/main" id="{CEAA00D7-C28A-4126-ACE5-EC62C27AEDAD}"/>
                </a:ext>
              </a:extLst>
            </p:cNvPr>
            <p:cNvSpPr txBox="1"/>
            <p:nvPr/>
          </p:nvSpPr>
          <p:spPr>
            <a:xfrm>
              <a:off x="9674002" y="1679636"/>
              <a:ext cx="851355" cy="261610"/>
            </a:xfrm>
            <a:prstGeom prst="rect">
              <a:avLst/>
            </a:prstGeom>
            <a:noFill/>
          </p:spPr>
          <p:txBody>
            <a:bodyPr wrap="none" rtlCol="0">
              <a:spAutoFit/>
            </a:bodyPr>
            <a:lstStyle/>
            <a:p>
              <a:pPr defTabSz="1828800" hangingPunct="1"/>
              <a:r>
                <a:rPr lang="en-US" sz="2800" b="1" i="1" kern="1200" dirty="0">
                  <a:solidFill>
                    <a:srgbClr val="FFFFFF"/>
                  </a:solidFill>
                  <a:latin typeface="Helvetica Neue"/>
                  <a:ea typeface="ＭＳ Ｐゴシック"/>
                </a:rPr>
                <a:t>Learning</a:t>
              </a:r>
            </a:p>
          </p:txBody>
        </p:sp>
      </p:grpSp>
      <p:pic>
        <p:nvPicPr>
          <p:cNvPr id="14338" name="Picture 2" descr="human.interactions.image.march.2017.cropped">
            <a:extLst>
              <a:ext uri="{FF2B5EF4-FFF2-40B4-BE49-F238E27FC236}">
                <a16:creationId xmlns:a16="http://schemas.microsoft.com/office/drawing/2014/main" id="{5CED153B-582F-4EE1-8C83-00E509411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82" y="5340757"/>
            <a:ext cx="19553960" cy="81678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46AECDB-5EC9-482F-9F15-17110FA613CD}"/>
              </a:ext>
            </a:extLst>
          </p:cNvPr>
          <p:cNvSpPr txBox="1"/>
          <p:nvPr/>
        </p:nvSpPr>
        <p:spPr>
          <a:xfrm>
            <a:off x="392879" y="5188969"/>
            <a:ext cx="3220753"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Compassion</a:t>
            </a:r>
          </a:p>
        </p:txBody>
      </p:sp>
      <p:sp>
        <p:nvSpPr>
          <p:cNvPr id="15" name="TextBox 14">
            <a:extLst>
              <a:ext uri="{FF2B5EF4-FFF2-40B4-BE49-F238E27FC236}">
                <a16:creationId xmlns:a16="http://schemas.microsoft.com/office/drawing/2014/main" id="{E6AF0DC6-0A03-4A63-967E-61026D428DB1}"/>
              </a:ext>
            </a:extLst>
          </p:cNvPr>
          <p:cNvSpPr txBox="1"/>
          <p:nvPr/>
        </p:nvSpPr>
        <p:spPr>
          <a:xfrm>
            <a:off x="3490192" y="2765685"/>
            <a:ext cx="2567306"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Creativity</a:t>
            </a:r>
          </a:p>
        </p:txBody>
      </p:sp>
      <p:sp>
        <p:nvSpPr>
          <p:cNvPr id="16" name="TextBox 15">
            <a:extLst>
              <a:ext uri="{FF2B5EF4-FFF2-40B4-BE49-F238E27FC236}">
                <a16:creationId xmlns:a16="http://schemas.microsoft.com/office/drawing/2014/main" id="{672C63EC-62D4-42CF-8C8E-82E1CC951B78}"/>
              </a:ext>
            </a:extLst>
          </p:cNvPr>
          <p:cNvSpPr txBox="1"/>
          <p:nvPr/>
        </p:nvSpPr>
        <p:spPr>
          <a:xfrm>
            <a:off x="8849130" y="3358343"/>
            <a:ext cx="2389308"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Empathy</a:t>
            </a:r>
          </a:p>
        </p:txBody>
      </p:sp>
      <p:sp>
        <p:nvSpPr>
          <p:cNvPr id="17" name="TextBox 16">
            <a:extLst>
              <a:ext uri="{FF2B5EF4-FFF2-40B4-BE49-F238E27FC236}">
                <a16:creationId xmlns:a16="http://schemas.microsoft.com/office/drawing/2014/main" id="{CC071A68-2646-432F-B352-51C317C9195E}"/>
              </a:ext>
            </a:extLst>
          </p:cNvPr>
          <p:cNvSpPr txBox="1"/>
          <p:nvPr/>
        </p:nvSpPr>
        <p:spPr>
          <a:xfrm>
            <a:off x="12879397" y="2168085"/>
            <a:ext cx="1923925"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Humor</a:t>
            </a:r>
          </a:p>
        </p:txBody>
      </p:sp>
      <p:sp>
        <p:nvSpPr>
          <p:cNvPr id="18" name="TextBox 17">
            <a:extLst>
              <a:ext uri="{FF2B5EF4-FFF2-40B4-BE49-F238E27FC236}">
                <a16:creationId xmlns:a16="http://schemas.microsoft.com/office/drawing/2014/main" id="{3952A76D-26C5-49C5-A363-6BBD9FF82A4D}"/>
              </a:ext>
            </a:extLst>
          </p:cNvPr>
          <p:cNvSpPr txBox="1"/>
          <p:nvPr/>
        </p:nvSpPr>
        <p:spPr>
          <a:xfrm>
            <a:off x="16236375" y="3225497"/>
            <a:ext cx="3207353"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Adaptability</a:t>
            </a:r>
          </a:p>
        </p:txBody>
      </p:sp>
      <p:sp>
        <p:nvSpPr>
          <p:cNvPr id="19" name="TextBox 18">
            <a:extLst>
              <a:ext uri="{FF2B5EF4-FFF2-40B4-BE49-F238E27FC236}">
                <a16:creationId xmlns:a16="http://schemas.microsoft.com/office/drawing/2014/main" id="{216C6121-7472-4005-BF55-F3DB431ED7C2}"/>
              </a:ext>
            </a:extLst>
          </p:cNvPr>
          <p:cNvSpPr txBox="1"/>
          <p:nvPr/>
        </p:nvSpPr>
        <p:spPr>
          <a:xfrm>
            <a:off x="20810509" y="4263083"/>
            <a:ext cx="2765501" cy="830997"/>
          </a:xfrm>
          <a:prstGeom prst="rect">
            <a:avLst/>
          </a:prstGeom>
          <a:noFill/>
        </p:spPr>
        <p:txBody>
          <a:bodyPr wrap="none" rtlCol="0">
            <a:spAutoFit/>
          </a:bodyPr>
          <a:lstStyle/>
          <a:p>
            <a:pPr algn="l" defTabSz="1828800" hangingPunct="1"/>
            <a:r>
              <a:rPr lang="en-US" sz="4800" kern="1200" dirty="0">
                <a:solidFill>
                  <a:srgbClr val="FFB81C"/>
                </a:solidFill>
                <a:latin typeface="Calibri" panose="020F0502020204030204" pitchFamily="34" charset="0"/>
                <a:ea typeface="ＭＳ Ｐゴシック"/>
                <a:cs typeface="Calibri" panose="020F0502020204030204" pitchFamily="34" charset="0"/>
              </a:rPr>
              <a:t>Originality</a:t>
            </a:r>
          </a:p>
        </p:txBody>
      </p:sp>
    </p:spTree>
    <p:extLst>
      <p:ext uri="{BB962C8B-B14F-4D97-AF65-F5344CB8AC3E}">
        <p14:creationId xmlns:p14="http://schemas.microsoft.com/office/powerpoint/2010/main" val="5854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9" name="Rectangle 7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024" y="960120"/>
            <a:ext cx="22475952" cy="1179576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         ">
            <a:extLst>
              <a:ext uri="{FF2B5EF4-FFF2-40B4-BE49-F238E27FC236}">
                <a16:creationId xmlns:a16="http://schemas.microsoft.com/office/drawing/2014/main" id="{1D91D0F1-2A2D-4EB0-A098-5935A8BF1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429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7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modore Grace M. Hopper, USN (covered).jpg">
            <a:extLst>
              <a:ext uri="{FF2B5EF4-FFF2-40B4-BE49-F238E27FC236}">
                <a16:creationId xmlns:a16="http://schemas.microsoft.com/office/drawing/2014/main" id="{629B6042-DF3E-4AC2-AE76-E3570E337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7"/>
          <a:stretch/>
        </p:blipFill>
        <p:spPr bwMode="auto">
          <a:xfrm>
            <a:off x="20" y="10"/>
            <a:ext cx="12048288" cy="13715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ED11609E-75A7-4F55-9ECD-B13E81B0F78A}"/>
              </a:ext>
            </a:extLst>
          </p:cNvPr>
          <p:cNvSpPr txBox="1">
            <a:spLocks/>
          </p:cNvSpPr>
          <p:nvPr/>
        </p:nvSpPr>
        <p:spPr>
          <a:xfrm>
            <a:off x="13493256" y="2407920"/>
            <a:ext cx="9290500" cy="9509760"/>
          </a:xfrm>
          <a:prstGeom prst="rect">
            <a:avLst/>
          </a:prstGeom>
        </p:spPr>
        <p:txBody>
          <a:bodyPr vert="horz" lIns="91440" tIns="45720" rIns="91440" bIns="45720" rtlCol="0" anchor="b">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t>Grace Hopper</a:t>
            </a:r>
            <a:b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b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t>“Amazing Grace” developed the first high level programming language</a:t>
            </a:r>
            <a:b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b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b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t>Inventor of “Compiler”, and COBOL.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t>Her legacy was an inspiring factor in the creation of the Grace Hopper Celebration of Women in Computing Held yearly, this conference is designed to bring the research and career interests of women in computing to the forefront</a:t>
            </a:r>
            <a:b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br>
              <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rPr>
            </a:br>
            <a:endParaRPr kumimoji="0" lang="en-US" sz="4400" b="0" i="0" u="none" strike="noStrike" kern="1200" cap="none" spc="0" normalizeH="0" baseline="0" noProof="0" dirty="0">
              <a:ln>
                <a:noFill/>
              </a:ln>
              <a:solidFill>
                <a:prstClr val="white"/>
              </a:solidFill>
              <a:effectLst/>
              <a:uLnTx/>
              <a:uFillTx/>
              <a:latin typeface="Calibri Light" panose="020F0302020204030204"/>
              <a:ea typeface="+mn-ea"/>
              <a:cs typeface="+mn-cs"/>
              <a:sym typeface="Helvetica Light"/>
            </a:endParaRPr>
          </a:p>
        </p:txBody>
      </p:sp>
    </p:spTree>
    <p:extLst>
      <p:ext uri="{BB962C8B-B14F-4D97-AF65-F5344CB8AC3E}">
        <p14:creationId xmlns:p14="http://schemas.microsoft.com/office/powerpoint/2010/main" val="206094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tatic1.squarespace.com/static/5442b6cce4b0cf00d1a3bef2/t/5a6a706d652dea69077f43dc/1516925104825/?format=750w">
            <a:extLst>
              <a:ext uri="{FF2B5EF4-FFF2-40B4-BE49-F238E27FC236}">
                <a16:creationId xmlns:a16="http://schemas.microsoft.com/office/drawing/2014/main" id="{5A6101AD-3CA9-4108-AD80-3B3909903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7926" y="-34788"/>
            <a:ext cx="11476074" cy="15148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0FD646-D7A1-4EDC-A82C-ED443BFD45A7}"/>
              </a:ext>
            </a:extLst>
          </p:cNvPr>
          <p:cNvSpPr/>
          <p:nvPr/>
        </p:nvSpPr>
        <p:spPr>
          <a:xfrm>
            <a:off x="1331843" y="1221725"/>
            <a:ext cx="10443022" cy="11726287"/>
          </a:xfrm>
          <a:prstGeom prst="rect">
            <a:avLst/>
          </a:prstGeom>
        </p:spPr>
        <p:txBody>
          <a:bodyPr wrap="square">
            <a:spAutoFit/>
          </a:bodyPr>
          <a:lstStyle/>
          <a:p>
            <a:pPr lvl="0" algn="l" defTabSz="914400" eaLnBrk="0" fontAlgn="base">
              <a:spcBef>
                <a:spcPct val="0"/>
              </a:spcBef>
              <a:spcAft>
                <a:spcPct val="0"/>
              </a:spcAft>
            </a:pPr>
            <a:r>
              <a:rPr lang="en-US" altLang="en-US" sz="5400" dirty="0">
                <a:solidFill>
                  <a:schemeClr val="tx1"/>
                </a:solidFill>
                <a:latin typeface="Arial" panose="020B0604020202020204" pitchFamily="34" charset="0"/>
              </a:rPr>
              <a:t>There are no curses – only mirrors</a:t>
            </a:r>
            <a:br>
              <a:rPr lang="en-US" altLang="en-US" sz="5400" dirty="0">
                <a:solidFill>
                  <a:schemeClr val="tx1"/>
                </a:solidFill>
                <a:latin typeface="Arial" panose="020B0604020202020204" pitchFamily="34" charset="0"/>
              </a:rPr>
            </a:br>
            <a:endParaRPr lang="en-US" altLang="en-US" sz="5400" dirty="0">
              <a:solidFill>
                <a:schemeClr val="tx1"/>
              </a:solidFill>
              <a:latin typeface="Arial" panose="020B0604020202020204" pitchFamily="34" charset="0"/>
            </a:endParaRPr>
          </a:p>
          <a:p>
            <a:pPr lvl="0" algn="l" defTabSz="914400" eaLnBrk="0" fontAlgn="base">
              <a:spcBef>
                <a:spcPct val="0"/>
              </a:spcBef>
              <a:spcAft>
                <a:spcPct val="0"/>
              </a:spcAft>
            </a:pPr>
            <a:r>
              <a:rPr lang="en-US" altLang="en-US" sz="5400" dirty="0">
                <a:solidFill>
                  <a:schemeClr val="tx1"/>
                </a:solidFill>
                <a:latin typeface="Arial" panose="020B0604020202020204" pitchFamily="34" charset="0"/>
              </a:rPr>
              <a:t>held up to the souls of gods and mortals.</a:t>
            </a:r>
            <a:br>
              <a:rPr lang="en-US" altLang="en-US" sz="5400" dirty="0">
                <a:solidFill>
                  <a:schemeClr val="tx1"/>
                </a:solidFill>
                <a:latin typeface="Arial" panose="020B0604020202020204" pitchFamily="34" charset="0"/>
              </a:rPr>
            </a:br>
            <a:endParaRPr lang="en-US" altLang="en-US" sz="5400" dirty="0">
              <a:solidFill>
                <a:schemeClr val="tx1"/>
              </a:solidFill>
              <a:latin typeface="Arial" panose="020B0604020202020204" pitchFamily="34" charset="0"/>
            </a:endParaRPr>
          </a:p>
          <a:p>
            <a:pPr lvl="0" algn="l" defTabSz="914400" eaLnBrk="0" fontAlgn="base">
              <a:spcBef>
                <a:spcPct val="0"/>
              </a:spcBef>
              <a:spcAft>
                <a:spcPct val="0"/>
              </a:spcAft>
            </a:pPr>
            <a:r>
              <a:rPr lang="en-US" altLang="en-US" sz="5400" dirty="0">
                <a:solidFill>
                  <a:schemeClr val="tx1"/>
                </a:solidFill>
                <a:latin typeface="Arial" panose="020B0604020202020204" pitchFamily="34" charset="0"/>
              </a:rPr>
              <a:t>And so I give up this fate, too.</a:t>
            </a:r>
            <a:br>
              <a:rPr lang="en-US" altLang="en-US" sz="5400" dirty="0">
                <a:solidFill>
                  <a:schemeClr val="tx1"/>
                </a:solidFill>
                <a:latin typeface="Arial" panose="020B0604020202020204" pitchFamily="34" charset="0"/>
              </a:rPr>
            </a:br>
            <a:endParaRPr lang="en-US" altLang="en-US" sz="5400" dirty="0">
              <a:solidFill>
                <a:schemeClr val="tx1"/>
              </a:solidFill>
              <a:latin typeface="Arial" panose="020B0604020202020204" pitchFamily="34" charset="0"/>
            </a:endParaRPr>
          </a:p>
          <a:p>
            <a:pPr lvl="0" algn="l" defTabSz="914400" eaLnBrk="0" fontAlgn="base">
              <a:spcBef>
                <a:spcPct val="0"/>
              </a:spcBef>
              <a:spcAft>
                <a:spcPct val="0"/>
              </a:spcAft>
            </a:pPr>
            <a:r>
              <a:rPr lang="en-US" altLang="en-US" sz="5400" dirty="0">
                <a:solidFill>
                  <a:schemeClr val="tx1"/>
                </a:solidFill>
                <a:latin typeface="Arial" panose="020B0604020202020204" pitchFamily="34" charset="0"/>
              </a:rPr>
              <a:t>Believe in yourself,</a:t>
            </a:r>
            <a:br>
              <a:rPr lang="en-US" altLang="en-US" sz="5400" dirty="0">
                <a:solidFill>
                  <a:schemeClr val="tx1"/>
                </a:solidFill>
                <a:latin typeface="Arial" panose="020B0604020202020204" pitchFamily="34" charset="0"/>
              </a:rPr>
            </a:br>
            <a:r>
              <a:rPr lang="en-US" altLang="en-US" sz="5400" dirty="0">
                <a:solidFill>
                  <a:schemeClr val="tx1"/>
                </a:solidFill>
                <a:latin typeface="Arial" panose="020B0604020202020204" pitchFamily="34" charset="0"/>
              </a:rPr>
              <a:t>go ahead – see where it gets you.”</a:t>
            </a:r>
          </a:p>
          <a:p>
            <a:pPr lvl="0" algn="l" defTabSz="914400" eaLnBrk="0" fontAlgn="base">
              <a:spcBef>
                <a:spcPct val="0"/>
              </a:spcBef>
              <a:spcAft>
                <a:spcPct val="0"/>
              </a:spcAft>
            </a:pPr>
            <a:endParaRPr lang="en-US" altLang="en-US" sz="5400" dirty="0">
              <a:solidFill>
                <a:schemeClr val="tx1"/>
              </a:solidFill>
              <a:latin typeface="Arial" panose="020B0604020202020204" pitchFamily="34" charset="0"/>
            </a:endParaRPr>
          </a:p>
          <a:p>
            <a:pPr lvl="0" algn="l" defTabSz="914400" eaLnBrk="0" fontAlgn="base">
              <a:spcBef>
                <a:spcPct val="0"/>
              </a:spcBef>
              <a:spcAft>
                <a:spcPct val="0"/>
              </a:spcAft>
            </a:pPr>
            <a:r>
              <a:rPr lang="en-US" altLang="en-US" sz="5400" dirty="0">
                <a:solidFill>
                  <a:schemeClr val="tx1"/>
                </a:solidFill>
                <a:latin typeface="Arial" panose="020B0604020202020204" pitchFamily="34" charset="0"/>
              </a:rPr>
              <a:t>RITA DOVE, DEMETER'S PRAYER TO HADES </a:t>
            </a:r>
          </a:p>
        </p:txBody>
      </p:sp>
    </p:spTree>
    <p:extLst>
      <p:ext uri="{BB962C8B-B14F-4D97-AF65-F5344CB8AC3E}">
        <p14:creationId xmlns:p14="http://schemas.microsoft.com/office/powerpoint/2010/main" val="190716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shatter glass ceiling">
            <a:extLst>
              <a:ext uri="{FF2B5EF4-FFF2-40B4-BE49-F238E27FC236}">
                <a16:creationId xmlns:a16="http://schemas.microsoft.com/office/drawing/2014/main" id="{4A758AC0-A30D-400A-83C3-DCE3D4E3C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38" y="0"/>
            <a:ext cx="18764251"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omen in stem">
            <a:extLst>
              <a:ext uri="{FF2B5EF4-FFF2-40B4-BE49-F238E27FC236}">
                <a16:creationId xmlns:a16="http://schemas.microsoft.com/office/drawing/2014/main" id="{B55A84B3-1282-4F79-B1F8-AB2675F7A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8137" y="3048"/>
            <a:ext cx="8772525" cy="1371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6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80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17DC9D-B1B2-44DB-BA7C-71262B524F78}"/>
              </a:ext>
            </a:extLst>
          </p:cNvPr>
          <p:cNvSpPr>
            <a:spLocks noGrp="1"/>
          </p:cNvSpPr>
          <p:nvPr>
            <p:ph type="ftr" sz="quarter" idx="11"/>
          </p:nvPr>
        </p:nvSpPr>
        <p:spPr/>
        <p:txBody>
          <a:bodyPr/>
          <a:lstStyle/>
          <a:p>
            <a:endParaRPr lang="en-US"/>
          </a:p>
        </p:txBody>
      </p:sp>
      <p:pic>
        <p:nvPicPr>
          <p:cNvPr id="9220" name="Picture 4" descr="Related image">
            <a:extLst>
              <a:ext uri="{FF2B5EF4-FFF2-40B4-BE49-F238E27FC236}">
                <a16:creationId xmlns:a16="http://schemas.microsoft.com/office/drawing/2014/main" id="{90013F3A-4FD5-4A00-A9A5-1610DEC45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076" y="0"/>
            <a:ext cx="31800152"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52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3733D-622B-4B67-8A75-5A89DC0FE4DC}"/>
              </a:ext>
            </a:extLst>
          </p:cNvPr>
          <p:cNvSpPr/>
          <p:nvPr/>
        </p:nvSpPr>
        <p:spPr>
          <a:xfrm>
            <a:off x="8546696" y="1063293"/>
            <a:ext cx="13090320" cy="11232394"/>
          </a:xfrm>
          <a:prstGeom prst="rect">
            <a:avLst/>
          </a:prstGeom>
          <a:solidFill>
            <a:srgbClr val="F68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US" sz="4000" kern="1200" dirty="0">
              <a:solidFill>
                <a:schemeClr val="tx1"/>
              </a:solidFill>
              <a:latin typeface="Calibri" panose="020F0502020204030204"/>
              <a:ea typeface="ＭＳ Ｐゴシック"/>
              <a:sym typeface="Helvetica Neue" pitchFamily="6" charset="0"/>
            </a:endParaRPr>
          </a:p>
        </p:txBody>
      </p:sp>
      <p:pic>
        <p:nvPicPr>
          <p:cNvPr id="3" name="Picture 2">
            <a:extLst>
              <a:ext uri="{FF2B5EF4-FFF2-40B4-BE49-F238E27FC236}">
                <a16:creationId xmlns:a16="http://schemas.microsoft.com/office/drawing/2014/main" id="{BCF69170-5086-4C22-9AB8-E426CCBD1240}"/>
              </a:ext>
            </a:extLst>
          </p:cNvPr>
          <p:cNvPicPr>
            <a:picLocks noChangeAspect="1"/>
          </p:cNvPicPr>
          <p:nvPr/>
        </p:nvPicPr>
        <p:blipFill>
          <a:blip r:embed="rId2"/>
          <a:stretch>
            <a:fillRect/>
          </a:stretch>
        </p:blipFill>
        <p:spPr>
          <a:xfrm>
            <a:off x="8402059" y="1783793"/>
            <a:ext cx="11982306" cy="10484518"/>
          </a:xfrm>
          <a:prstGeom prst="rect">
            <a:avLst/>
          </a:prstGeom>
        </p:spPr>
      </p:pic>
      <p:pic>
        <p:nvPicPr>
          <p:cNvPr id="4" name="Picture 3">
            <a:extLst>
              <a:ext uri="{FF2B5EF4-FFF2-40B4-BE49-F238E27FC236}">
                <a16:creationId xmlns:a16="http://schemas.microsoft.com/office/drawing/2014/main" id="{86F1AE9C-E942-4DBF-A473-186093E181C5}"/>
              </a:ext>
            </a:extLst>
          </p:cNvPr>
          <p:cNvPicPr>
            <a:picLocks noChangeAspect="1"/>
          </p:cNvPicPr>
          <p:nvPr/>
        </p:nvPicPr>
        <p:blipFill>
          <a:blip r:embed="rId3"/>
          <a:stretch>
            <a:fillRect/>
          </a:stretch>
        </p:blipFill>
        <p:spPr>
          <a:xfrm>
            <a:off x="8546695" y="4965172"/>
            <a:ext cx="8324882" cy="7284272"/>
          </a:xfrm>
          <a:prstGeom prst="rect">
            <a:avLst/>
          </a:prstGeom>
        </p:spPr>
      </p:pic>
      <p:sp>
        <p:nvSpPr>
          <p:cNvPr id="5" name="TextBox 4">
            <a:extLst>
              <a:ext uri="{FF2B5EF4-FFF2-40B4-BE49-F238E27FC236}">
                <a16:creationId xmlns:a16="http://schemas.microsoft.com/office/drawing/2014/main" id="{00CA94A1-592A-4820-8169-D62515E936D1}"/>
              </a:ext>
            </a:extLst>
          </p:cNvPr>
          <p:cNvSpPr txBox="1"/>
          <p:nvPr/>
        </p:nvSpPr>
        <p:spPr>
          <a:xfrm>
            <a:off x="7148103" y="12036037"/>
            <a:ext cx="884345" cy="584775"/>
          </a:xfrm>
          <a:prstGeom prst="rect">
            <a:avLst/>
          </a:prstGeom>
          <a:noFill/>
        </p:spPr>
        <p:txBody>
          <a:bodyPr wrap="none" rtlCol="0">
            <a:spAutoFit/>
          </a:bodyPr>
          <a:lstStyle/>
          <a:p>
            <a:pPr algn="l" defTabSz="2438430" fontAlgn="base" hangingPunct="1">
              <a:spcBef>
                <a:spcPct val="0"/>
              </a:spcBef>
              <a:spcAft>
                <a:spcPct val="0"/>
              </a:spcAft>
              <a:defRPr/>
            </a:pPr>
            <a:r>
              <a:rPr lang="en-US" sz="3200" b="1" kern="1200" dirty="0">
                <a:solidFill>
                  <a:schemeClr val="tx1"/>
                </a:solidFill>
                <a:latin typeface="Calibri" panose="020F0502020204030204" pitchFamily="34" charset="0"/>
                <a:ea typeface="ＭＳ Ｐゴシック"/>
                <a:cs typeface="Calibri" panose="020F0502020204030204" pitchFamily="34" charset="0"/>
              </a:rPr>
              <a:t>Low</a:t>
            </a:r>
          </a:p>
        </p:txBody>
      </p:sp>
      <p:sp>
        <p:nvSpPr>
          <p:cNvPr id="6" name="Rectangle 5">
            <a:extLst>
              <a:ext uri="{FF2B5EF4-FFF2-40B4-BE49-F238E27FC236}">
                <a16:creationId xmlns:a16="http://schemas.microsoft.com/office/drawing/2014/main" id="{967B0D1C-1CD3-48FC-BD0E-DE017EC8AC55}"/>
              </a:ext>
            </a:extLst>
          </p:cNvPr>
          <p:cNvSpPr/>
          <p:nvPr/>
        </p:nvSpPr>
        <p:spPr>
          <a:xfrm>
            <a:off x="9379956" y="12369645"/>
            <a:ext cx="13021216" cy="584775"/>
          </a:xfrm>
          <a:prstGeom prst="rect">
            <a:avLst/>
          </a:prstGeom>
        </p:spPr>
        <p:txBody>
          <a:bodyPr wrap="square">
            <a:spAutoFit/>
          </a:bodyPr>
          <a:lstStyle/>
          <a:p>
            <a:pPr defTabSz="2438430" fontAlgn="base" hangingPunct="1">
              <a:spcBef>
                <a:spcPct val="0"/>
              </a:spcBef>
              <a:spcAft>
                <a:spcPct val="0"/>
              </a:spcAft>
              <a:defRPr/>
            </a:pPr>
            <a:r>
              <a:rPr lang="en-US" sz="3200" kern="1200" dirty="0">
                <a:solidFill>
                  <a:schemeClr val="tx1"/>
                </a:solidFill>
                <a:latin typeface="Calibri" panose="020F0502020204030204" pitchFamily="34" charset="0"/>
                <a:ea typeface="ＭＳ Ｐゴシック"/>
                <a:cs typeface="Calibri" panose="020F0502020204030204" pitchFamily="34" charset="0"/>
              </a:rPr>
              <a:t>Mission complexity</a:t>
            </a:r>
          </a:p>
        </p:txBody>
      </p:sp>
      <p:sp>
        <p:nvSpPr>
          <p:cNvPr id="7" name="Rectangle 6">
            <a:extLst>
              <a:ext uri="{FF2B5EF4-FFF2-40B4-BE49-F238E27FC236}">
                <a16:creationId xmlns:a16="http://schemas.microsoft.com/office/drawing/2014/main" id="{28511434-2F01-4E30-A0AA-FE662A12FA48}"/>
              </a:ext>
            </a:extLst>
          </p:cNvPr>
          <p:cNvSpPr/>
          <p:nvPr/>
        </p:nvSpPr>
        <p:spPr>
          <a:xfrm>
            <a:off x="6704289" y="1783794"/>
            <a:ext cx="1169551" cy="9393008"/>
          </a:xfrm>
          <a:prstGeom prst="rect">
            <a:avLst/>
          </a:prstGeom>
        </p:spPr>
        <p:txBody>
          <a:bodyPr vert="vert270" wrap="square">
            <a:spAutoFit/>
          </a:bodyPr>
          <a:lstStyle/>
          <a:p>
            <a:pPr defTabSz="2438430" fontAlgn="base" hangingPunct="1">
              <a:spcBef>
                <a:spcPct val="0"/>
              </a:spcBef>
              <a:spcAft>
                <a:spcPct val="0"/>
              </a:spcAft>
              <a:defRPr/>
            </a:pPr>
            <a:r>
              <a:rPr lang="en-US" sz="3200" kern="1200" dirty="0">
                <a:solidFill>
                  <a:schemeClr val="tx1"/>
                </a:solidFill>
                <a:latin typeface="Calibri" panose="020F0502020204030204" pitchFamily="34" charset="0"/>
                <a:ea typeface="ＭＳ Ｐゴシック"/>
                <a:cs typeface="Calibri" panose="020F0502020204030204" pitchFamily="34" charset="0"/>
              </a:rPr>
              <a:t>Inputs Complexity</a:t>
            </a:r>
          </a:p>
          <a:p>
            <a:pPr defTabSz="2438430" fontAlgn="base" hangingPunct="1">
              <a:spcBef>
                <a:spcPct val="0"/>
              </a:spcBef>
              <a:spcAft>
                <a:spcPct val="0"/>
              </a:spcAft>
              <a:defRPr/>
            </a:pPr>
            <a:r>
              <a:rPr lang="en-US" sz="3200" kern="1200" dirty="0">
                <a:solidFill>
                  <a:schemeClr val="tx1"/>
                </a:solidFill>
                <a:latin typeface="Calibri" panose="020F0502020204030204" pitchFamily="34" charset="0"/>
                <a:ea typeface="ＭＳ Ｐゴシック"/>
                <a:cs typeface="Calibri" panose="020F0502020204030204" pitchFamily="34" charset="0"/>
              </a:rPr>
              <a:t>(Data / system / technology)</a:t>
            </a:r>
          </a:p>
        </p:txBody>
      </p:sp>
      <p:sp>
        <p:nvSpPr>
          <p:cNvPr id="8" name="TextBox 7">
            <a:extLst>
              <a:ext uri="{FF2B5EF4-FFF2-40B4-BE49-F238E27FC236}">
                <a16:creationId xmlns:a16="http://schemas.microsoft.com/office/drawing/2014/main" id="{771109A8-3886-4455-8BB4-0BE4E5C6DDF1}"/>
              </a:ext>
            </a:extLst>
          </p:cNvPr>
          <p:cNvSpPr txBox="1"/>
          <p:nvPr/>
        </p:nvSpPr>
        <p:spPr>
          <a:xfrm>
            <a:off x="22244579" y="11957133"/>
            <a:ext cx="958917" cy="584775"/>
          </a:xfrm>
          <a:prstGeom prst="rect">
            <a:avLst/>
          </a:prstGeom>
          <a:noFill/>
        </p:spPr>
        <p:txBody>
          <a:bodyPr wrap="none" rtlCol="0">
            <a:spAutoFit/>
          </a:bodyPr>
          <a:lstStyle/>
          <a:p>
            <a:pPr algn="l" defTabSz="2438430" fontAlgn="base" hangingPunct="1">
              <a:spcBef>
                <a:spcPct val="0"/>
              </a:spcBef>
              <a:spcAft>
                <a:spcPct val="0"/>
              </a:spcAft>
              <a:defRPr/>
            </a:pPr>
            <a:r>
              <a:rPr lang="en-US" sz="3200" b="1" kern="1200" dirty="0">
                <a:solidFill>
                  <a:schemeClr val="tx1"/>
                </a:solidFill>
                <a:latin typeface="Calibri" panose="020F0502020204030204" pitchFamily="34" charset="0"/>
                <a:ea typeface="ＭＳ Ｐゴシック"/>
                <a:cs typeface="Calibri" panose="020F0502020204030204" pitchFamily="34" charset="0"/>
              </a:rPr>
              <a:t>High</a:t>
            </a:r>
          </a:p>
        </p:txBody>
      </p:sp>
      <p:sp>
        <p:nvSpPr>
          <p:cNvPr id="9" name="TextBox 8">
            <a:extLst>
              <a:ext uri="{FF2B5EF4-FFF2-40B4-BE49-F238E27FC236}">
                <a16:creationId xmlns:a16="http://schemas.microsoft.com/office/drawing/2014/main" id="{62BE1502-EE96-40A0-8DD0-1C300E481357}"/>
              </a:ext>
            </a:extLst>
          </p:cNvPr>
          <p:cNvSpPr txBox="1"/>
          <p:nvPr/>
        </p:nvSpPr>
        <p:spPr>
          <a:xfrm>
            <a:off x="7966245" y="-44701"/>
            <a:ext cx="958917" cy="584775"/>
          </a:xfrm>
          <a:prstGeom prst="rect">
            <a:avLst/>
          </a:prstGeom>
          <a:noFill/>
        </p:spPr>
        <p:txBody>
          <a:bodyPr wrap="none" rtlCol="0">
            <a:spAutoFit/>
          </a:bodyPr>
          <a:lstStyle/>
          <a:p>
            <a:pPr algn="l" defTabSz="2438430" fontAlgn="base" hangingPunct="1">
              <a:spcBef>
                <a:spcPct val="0"/>
              </a:spcBef>
              <a:spcAft>
                <a:spcPct val="0"/>
              </a:spcAft>
              <a:defRPr/>
            </a:pPr>
            <a:r>
              <a:rPr lang="en-US" sz="3200" b="1" kern="1200" dirty="0">
                <a:solidFill>
                  <a:schemeClr val="tx1"/>
                </a:solidFill>
                <a:latin typeface="Calibri" panose="020F0502020204030204" pitchFamily="34" charset="0"/>
                <a:ea typeface="ＭＳ Ｐゴシック"/>
                <a:cs typeface="Calibri" panose="020F0502020204030204" pitchFamily="34" charset="0"/>
              </a:rPr>
              <a:t>High</a:t>
            </a:r>
          </a:p>
        </p:txBody>
      </p:sp>
      <p:pic>
        <p:nvPicPr>
          <p:cNvPr id="10" name="Picture 9">
            <a:extLst>
              <a:ext uri="{FF2B5EF4-FFF2-40B4-BE49-F238E27FC236}">
                <a16:creationId xmlns:a16="http://schemas.microsoft.com/office/drawing/2014/main" id="{01539A39-27F8-41EA-8CEE-C9915346D577}"/>
              </a:ext>
            </a:extLst>
          </p:cNvPr>
          <p:cNvPicPr>
            <a:picLocks noChangeAspect="1"/>
          </p:cNvPicPr>
          <p:nvPr/>
        </p:nvPicPr>
        <p:blipFill>
          <a:blip r:embed="rId4"/>
          <a:stretch>
            <a:fillRect/>
          </a:stretch>
        </p:blipFill>
        <p:spPr>
          <a:xfrm>
            <a:off x="8538926" y="7627350"/>
            <a:ext cx="5303520" cy="4640580"/>
          </a:xfrm>
          <a:prstGeom prst="rect">
            <a:avLst/>
          </a:prstGeom>
        </p:spPr>
      </p:pic>
      <p:graphicFrame>
        <p:nvGraphicFramePr>
          <p:cNvPr id="11" name="Table 10">
            <a:extLst>
              <a:ext uri="{FF2B5EF4-FFF2-40B4-BE49-F238E27FC236}">
                <a16:creationId xmlns:a16="http://schemas.microsoft.com/office/drawing/2014/main" id="{1D48CE75-69AA-4691-A90F-803AE12A7A71}"/>
              </a:ext>
            </a:extLst>
          </p:cNvPr>
          <p:cNvGraphicFramePr>
            <a:graphicFrameLocks noGrp="1"/>
          </p:cNvGraphicFramePr>
          <p:nvPr>
            <p:extLst>
              <p:ext uri="{D42A27DB-BD31-4B8C-83A1-F6EECF244321}">
                <p14:modId xmlns:p14="http://schemas.microsoft.com/office/powerpoint/2010/main" val="1211199664"/>
              </p:ext>
            </p:extLst>
          </p:nvPr>
        </p:nvGraphicFramePr>
        <p:xfrm>
          <a:off x="8538929" y="2362704"/>
          <a:ext cx="11237874" cy="9920436"/>
        </p:xfrm>
        <a:graphic>
          <a:graphicData uri="http://schemas.openxmlformats.org/drawingml/2006/table">
            <a:tbl>
              <a:tblPr firstRow="1" bandRow="1">
                <a:tableStyleId>{5C22544A-7EE6-4342-B048-85BDC9FD1C3A}</a:tableStyleId>
              </a:tblPr>
              <a:tblGrid>
                <a:gridCol w="3745958">
                  <a:extLst>
                    <a:ext uri="{9D8B030D-6E8A-4147-A177-3AD203B41FA5}">
                      <a16:colId xmlns:a16="http://schemas.microsoft.com/office/drawing/2014/main" val="1926554504"/>
                    </a:ext>
                  </a:extLst>
                </a:gridCol>
                <a:gridCol w="3745958">
                  <a:extLst>
                    <a:ext uri="{9D8B030D-6E8A-4147-A177-3AD203B41FA5}">
                      <a16:colId xmlns:a16="http://schemas.microsoft.com/office/drawing/2014/main" val="3532898621"/>
                    </a:ext>
                  </a:extLst>
                </a:gridCol>
                <a:gridCol w="3745958">
                  <a:extLst>
                    <a:ext uri="{9D8B030D-6E8A-4147-A177-3AD203B41FA5}">
                      <a16:colId xmlns:a16="http://schemas.microsoft.com/office/drawing/2014/main" val="4256182076"/>
                    </a:ext>
                  </a:extLst>
                </a:gridCol>
              </a:tblGrid>
              <a:tr h="3306812">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extLst>
                  <a:ext uri="{0D108BD9-81ED-4DB2-BD59-A6C34878D82A}">
                    <a16:rowId xmlns:a16="http://schemas.microsoft.com/office/drawing/2014/main" val="445952275"/>
                  </a:ext>
                </a:extLst>
              </a:tr>
              <a:tr h="3306812">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extLst>
                  <a:ext uri="{0D108BD9-81ED-4DB2-BD59-A6C34878D82A}">
                    <a16:rowId xmlns:a16="http://schemas.microsoft.com/office/drawing/2014/main" val="258288789"/>
                  </a:ext>
                </a:extLst>
              </a:tr>
              <a:tr h="3306812">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tc>
                  <a:txBody>
                    <a:bodyPr/>
                    <a:lstStyle/>
                    <a:p>
                      <a:endParaRPr lang="en-US" sz="4800" dirty="0"/>
                    </a:p>
                  </a:txBody>
                  <a:tcPr marL="172064" marR="172064" marT="86030" marB="86030">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noFill/>
                  </a:tcPr>
                </a:tc>
                <a:extLst>
                  <a:ext uri="{0D108BD9-81ED-4DB2-BD59-A6C34878D82A}">
                    <a16:rowId xmlns:a16="http://schemas.microsoft.com/office/drawing/2014/main" val="2547658835"/>
                  </a:ext>
                </a:extLst>
              </a:tr>
            </a:tbl>
          </a:graphicData>
        </a:graphic>
      </p:graphicFrame>
      <p:cxnSp>
        <p:nvCxnSpPr>
          <p:cNvPr id="12" name="Straight Arrow Connector 11">
            <a:extLst>
              <a:ext uri="{FF2B5EF4-FFF2-40B4-BE49-F238E27FC236}">
                <a16:creationId xmlns:a16="http://schemas.microsoft.com/office/drawing/2014/main" id="{E65B7912-0940-4B27-9E25-C327D0E77FD5}"/>
              </a:ext>
            </a:extLst>
          </p:cNvPr>
          <p:cNvCxnSpPr>
            <a:cxnSpLocks/>
          </p:cNvCxnSpPr>
          <p:nvPr/>
        </p:nvCxnSpPr>
        <p:spPr>
          <a:xfrm rot="16200000">
            <a:off x="2597672" y="6432652"/>
            <a:ext cx="11887200" cy="0"/>
          </a:xfrm>
          <a:prstGeom prst="straightConnector1">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49063F-063F-4DB2-A44D-4885C6882ED5}"/>
              </a:ext>
            </a:extLst>
          </p:cNvPr>
          <p:cNvCxnSpPr>
            <a:cxnSpLocks/>
          </p:cNvCxnSpPr>
          <p:nvPr/>
        </p:nvCxnSpPr>
        <p:spPr>
          <a:xfrm>
            <a:off x="8478966" y="12295688"/>
            <a:ext cx="13716000" cy="0"/>
          </a:xfrm>
          <a:prstGeom prst="straightConnector1">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6" descr="https://lh3.googleusercontent.com/MOf9Kxxkj7GvyZlTZOnUzuYv0JAweEhlxJX6gslQvbvlhLK5_bSTK6duxY2xfbBsj43H=w300">
            <a:extLst>
              <a:ext uri="{FF2B5EF4-FFF2-40B4-BE49-F238E27FC236}">
                <a16:creationId xmlns:a16="http://schemas.microsoft.com/office/drawing/2014/main" id="{40E96FB2-E16B-4448-94D1-85D9A17D8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0477" y="10426633"/>
            <a:ext cx="1054410" cy="10544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intersekt.io/wp-content/uploads/2017/01/GETTY_WIRED_SELF_DRIVE_AUTO_INDUSTRY-e1484575327379-472x312_c.jpg">
            <a:extLst>
              <a:ext uri="{FF2B5EF4-FFF2-40B4-BE49-F238E27FC236}">
                <a16:creationId xmlns:a16="http://schemas.microsoft.com/office/drawing/2014/main" id="{134779A8-5CC7-49A6-A77A-462FBC0477A5}"/>
              </a:ext>
            </a:extLst>
          </p:cNvPr>
          <p:cNvPicPr>
            <a:picLocks noChangeAspect="1" noChangeArrowheads="1"/>
          </p:cNvPicPr>
          <p:nvPr/>
        </p:nvPicPr>
        <p:blipFill>
          <a:blip r:embed="rId6">
            <a:clrChange>
              <a:clrFrom>
                <a:srgbClr val="B8D0EA"/>
              </a:clrFrom>
              <a:clrTo>
                <a:srgbClr val="B8D0EA">
                  <a:alpha val="0"/>
                </a:srgbClr>
              </a:clrTo>
            </a:clrChange>
            <a:extLst>
              <a:ext uri="{28A0092B-C50C-407E-A947-70E740481C1C}">
                <a14:useLocalDpi xmlns:a14="http://schemas.microsoft.com/office/drawing/2010/main" val="0"/>
              </a:ext>
            </a:extLst>
          </a:blip>
          <a:srcRect/>
          <a:stretch>
            <a:fillRect/>
          </a:stretch>
        </p:blipFill>
        <p:spPr bwMode="auto">
          <a:xfrm>
            <a:off x="16092421" y="3801960"/>
            <a:ext cx="2116262" cy="13988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i.ytimg.com/vi/b-RXDCEErWQ/hq720.jpg">
            <a:extLst>
              <a:ext uri="{FF2B5EF4-FFF2-40B4-BE49-F238E27FC236}">
                <a16:creationId xmlns:a16="http://schemas.microsoft.com/office/drawing/2014/main" id="{E07E8969-B94D-497B-B74A-884C96A8E2B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8194" b="35278" l="3750" r="45469">
                        <a14:foregroundMark x1="6084" y1="25462" x2="6953" y2="26667"/>
                        <a14:foregroundMark x1="4892" y1="23808" x2="5557" y2="24731"/>
                        <a14:foregroundMark x1="3750" y1="22222" x2="4050" y2="22639"/>
                        <a14:foregroundMark x1="6953" y1="26667" x2="7031" y2="27639"/>
                        <a14:foregroundMark x1="9453" y1="21806" x2="9297" y2="26528"/>
                        <a14:foregroundMark x1="18984" y1="21389" x2="19688" y2="26250"/>
                        <a14:foregroundMark x1="23750" y1="20833" x2="22266" y2="26111"/>
                        <a14:foregroundMark x1="26328" y1="21250" x2="26016" y2="25694"/>
                        <a14:foregroundMark x1="30938" y1="22083" x2="30781" y2="26528"/>
                        <a14:foregroundMark x1="44859" y1="21343" x2="45469" y2="20972"/>
                        <a14:foregroundMark x1="42500" y1="22778" x2="43330" y2="22273"/>
                        <a14:foregroundMark x1="10547" y1="33333" x2="15313" y2="34583"/>
                        <a14:foregroundMark x1="22188" y1="30139" x2="23047" y2="30139"/>
                        <a14:foregroundMark x1="36094" y1="24444" x2="36172" y2="22917"/>
                        <a14:backgroundMark x1="5469" y1="22639" x2="5469" y2="22639"/>
                        <a14:backgroundMark x1="5703" y1="26667" x2="5703" y2="26667"/>
                        <a14:backgroundMark x1="4531" y1="23194" x2="4531" y2="23194"/>
                        <a14:backgroundMark x1="37500" y1="24861" x2="38281" y2="25694"/>
                        <a14:backgroundMark x1="44219" y1="25417" x2="44531" y2="25000"/>
                        <a14:backgroundMark x1="44453" y1="25000" x2="44453" y2="25000"/>
                        <a14:backgroundMark x1="44766" y1="22639" x2="44766" y2="22639"/>
                        <a14:backgroundMark x1="44453" y1="21806" x2="43516" y2="22639"/>
                        <a14:backgroundMark x1="44063" y1="21528" x2="44844" y2="21389"/>
                        <a14:backgroundMark x1="43047" y1="22917" x2="43672" y2="22083"/>
                        <a14:backgroundMark x1="3906" y1="22917" x2="4531" y2="23056"/>
                        <a14:backgroundMark x1="5391" y1="25278" x2="5938" y2="25000"/>
                        <a14:backgroundMark x1="5938" y1="26111" x2="6094" y2="25417"/>
                        <a14:backgroundMark x1="5938" y1="25278" x2="5938" y2="25278"/>
                        <a14:backgroundMark x1="5703" y1="25694" x2="5859" y2="25139"/>
                        <a14:backgroundMark x1="5313" y1="25278" x2="5703" y2="25000"/>
                        <a14:backgroundMark x1="4141" y1="23750" x2="5000" y2="23472"/>
                      </a14:backgroundRemoval>
                    </a14:imgEffect>
                  </a14:imgLayer>
                </a14:imgProps>
              </a:ext>
              <a:ext uri="{28A0092B-C50C-407E-A947-70E740481C1C}">
                <a14:useLocalDpi xmlns:a14="http://schemas.microsoft.com/office/drawing/2010/main" val="0"/>
              </a:ext>
            </a:extLst>
          </a:blip>
          <a:srcRect l="2466" t="16305" r="52337" b="62523"/>
          <a:stretch/>
        </p:blipFill>
        <p:spPr bwMode="auto">
          <a:xfrm>
            <a:off x="11968851" y="4161186"/>
            <a:ext cx="2745590" cy="7234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practo-fabric.s3.amazonaws.com/552b6aaa64652dc018c0b294289f6c2a2a1ed86276e69.png">
            <a:extLst>
              <a:ext uri="{FF2B5EF4-FFF2-40B4-BE49-F238E27FC236}">
                <a16:creationId xmlns:a16="http://schemas.microsoft.com/office/drawing/2014/main" id="{B19A4625-8C1D-4BB3-87D6-EE9503F187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68194" y="2521494"/>
            <a:ext cx="1559896" cy="1839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https://i0.wp.com/jaylowrance.com/wp-content/uploads/2017/02/common-sense-1.png?resize=370%2C297&amp;ssl=1">
            <a:extLst>
              <a:ext uri="{FF2B5EF4-FFF2-40B4-BE49-F238E27FC236}">
                <a16:creationId xmlns:a16="http://schemas.microsoft.com/office/drawing/2014/main" id="{7AE928A4-665D-4BD9-B85A-45908234BB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1948" b="33145"/>
          <a:stretch/>
        </p:blipFill>
        <p:spPr bwMode="auto">
          <a:xfrm>
            <a:off x="8563882" y="1106390"/>
            <a:ext cx="2560320" cy="7174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adjacent text.">
            <a:extLst>
              <a:ext uri="{FF2B5EF4-FFF2-40B4-BE49-F238E27FC236}">
                <a16:creationId xmlns:a16="http://schemas.microsoft.com/office/drawing/2014/main" id="{692DA901-179C-4884-8A55-E5C188D8D2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64864" y="9574372"/>
            <a:ext cx="1645920" cy="2452424"/>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233">
            <a:extLst>
              <a:ext uri="{FF2B5EF4-FFF2-40B4-BE49-F238E27FC236}">
                <a16:creationId xmlns:a16="http://schemas.microsoft.com/office/drawing/2014/main" id="{30A60132-6D3B-4435-87A2-21FF03339A18}"/>
              </a:ext>
            </a:extLst>
          </p:cNvPr>
          <p:cNvSpPr/>
          <p:nvPr/>
        </p:nvSpPr>
        <p:spPr>
          <a:xfrm>
            <a:off x="444410" y="1577446"/>
            <a:ext cx="7716264" cy="718145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algn="l" defTabSz="457200">
              <a:defRPr sz="7000">
                <a:solidFill>
                  <a:srgbClr val="FFFFFF"/>
                </a:solidFill>
                <a:latin typeface="Arial"/>
                <a:ea typeface="Arial"/>
                <a:cs typeface="Arial"/>
                <a:sym typeface="Arial"/>
              </a:defRPr>
            </a:pPr>
            <a:r>
              <a:rPr lang="en-US" sz="11500" b="1" dirty="0">
                <a:solidFill>
                  <a:schemeClr val="tx1"/>
                </a:solidFill>
                <a:latin typeface="Calibri" panose="020F0502020204030204" pitchFamily="34" charset="0"/>
                <a:cs typeface="Calibri" panose="020F0502020204030204" pitchFamily="34" charset="0"/>
                <a:sym typeface="Arial"/>
              </a:rPr>
              <a:t>AI is a deeply human pursuit</a:t>
            </a:r>
          </a:p>
        </p:txBody>
      </p:sp>
      <p:pic>
        <p:nvPicPr>
          <p:cNvPr id="22" name="Picture 2" descr="Related image">
            <a:extLst>
              <a:ext uri="{FF2B5EF4-FFF2-40B4-BE49-F238E27FC236}">
                <a16:creationId xmlns:a16="http://schemas.microsoft.com/office/drawing/2014/main" id="{A8FB66FF-50D0-42DA-AD30-8755ABB0B8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744" r="21840"/>
          <a:stretch/>
        </p:blipFill>
        <p:spPr bwMode="auto">
          <a:xfrm>
            <a:off x="11639982" y="6429340"/>
            <a:ext cx="1045848" cy="18612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industrial loom">
            <a:extLst>
              <a:ext uri="{FF2B5EF4-FFF2-40B4-BE49-F238E27FC236}">
                <a16:creationId xmlns:a16="http://schemas.microsoft.com/office/drawing/2014/main" id="{5B59C0A3-1593-4A53-9F03-1983D82D3F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3618" y="10418974"/>
            <a:ext cx="2209360" cy="1640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C637BD5-4FA7-4F52-AECA-19E745B115C2}"/>
              </a:ext>
            </a:extLst>
          </p:cNvPr>
          <p:cNvPicPr>
            <a:picLocks noChangeAspect="1"/>
          </p:cNvPicPr>
          <p:nvPr/>
        </p:nvPicPr>
        <p:blipFill rotWithShape="1">
          <a:blip r:embed="rId14">
            <a:extLst>
              <a:ext uri="{28A0092B-C50C-407E-A947-70E740481C1C}">
                <a14:useLocalDpi xmlns:a14="http://schemas.microsoft.com/office/drawing/2010/main" val="0"/>
              </a:ext>
            </a:extLst>
          </a:blip>
          <a:srcRect l="4208" r="8498"/>
          <a:stretch/>
        </p:blipFill>
        <p:spPr>
          <a:xfrm rot="16200000">
            <a:off x="8559984" y="8568210"/>
            <a:ext cx="2523824" cy="1914920"/>
          </a:xfrm>
          <a:prstGeom prst="rect">
            <a:avLst/>
          </a:prstGeom>
        </p:spPr>
      </p:pic>
      <p:pic>
        <p:nvPicPr>
          <p:cNvPr id="25" name="Picture 2" descr="https://i1.wp.com/ajp.com.au/wp-content/uploads/2016/06/Dispensing2.jpg?fit=1600%2C1074&amp;ssl=1">
            <a:extLst>
              <a:ext uri="{FF2B5EF4-FFF2-40B4-BE49-F238E27FC236}">
                <a16:creationId xmlns:a16="http://schemas.microsoft.com/office/drawing/2014/main" id="{62BF9287-B928-4B52-AD9C-E38BC9BF8E6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090" r="15876" b="16198"/>
          <a:stretch/>
        </p:blipFill>
        <p:spPr bwMode="auto">
          <a:xfrm>
            <a:off x="14734732" y="5414414"/>
            <a:ext cx="1970004" cy="1476828"/>
          </a:xfrm>
          <a:prstGeom prst="rect">
            <a:avLst/>
          </a:prstGeom>
          <a:noFill/>
          <a:extLst>
            <a:ext uri="{909E8E84-426E-40DD-AFC4-6F175D3DCCD1}">
              <a14:hiddenFill xmlns:a14="http://schemas.microsoft.com/office/drawing/2010/main">
                <a:solidFill>
                  <a:srgbClr val="FFFFFF"/>
                </a:solidFill>
              </a14:hiddenFill>
            </a:ext>
          </a:extLst>
        </p:spPr>
      </p:pic>
      <p:pic>
        <p:nvPicPr>
          <p:cNvPr id="26" name="pasted-image.pdf">
            <a:extLst>
              <a:ext uri="{FF2B5EF4-FFF2-40B4-BE49-F238E27FC236}">
                <a16:creationId xmlns:a16="http://schemas.microsoft.com/office/drawing/2014/main" id="{E78346EC-85F3-41B4-8F9D-8025ADD3C9C3}"/>
              </a:ext>
            </a:extLst>
          </p:cNvPr>
          <p:cNvPicPr>
            <a:picLocks noChangeAspect="1"/>
          </p:cNvPicPr>
          <p:nvPr/>
        </p:nvPicPr>
        <p:blipFill>
          <a:blip r:embed="rId16">
            <a:extLst/>
          </a:blip>
          <a:stretch>
            <a:fillRect/>
          </a:stretch>
        </p:blipFill>
        <p:spPr>
          <a:xfrm>
            <a:off x="16675744" y="8215757"/>
            <a:ext cx="2160872" cy="783102"/>
          </a:xfrm>
          <a:prstGeom prst="rect">
            <a:avLst/>
          </a:prstGeom>
          <a:ln w="12700">
            <a:miter lim="400000"/>
          </a:ln>
        </p:spPr>
      </p:pic>
      <p:pic>
        <p:nvPicPr>
          <p:cNvPr id="28" name="Picture 2" descr="Related image">
            <a:extLst>
              <a:ext uri="{FF2B5EF4-FFF2-40B4-BE49-F238E27FC236}">
                <a16:creationId xmlns:a16="http://schemas.microsoft.com/office/drawing/2014/main" id="{0D0D6A95-CF0D-44CD-95DA-4151D508B7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77090" y="10170706"/>
            <a:ext cx="1689824" cy="16898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images.techhive.com/images/article/2016/06/ios-mail-icon-100669537-large.png">
            <a:extLst>
              <a:ext uri="{FF2B5EF4-FFF2-40B4-BE49-F238E27FC236}">
                <a16:creationId xmlns:a16="http://schemas.microsoft.com/office/drawing/2014/main" id="{C9217B13-1736-46DF-80EC-4AF986D1106E}"/>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292" b="91214" l="10000" r="90000">
                        <a14:foregroundMark x1="23448" y1="11886" x2="32069" y2="4393"/>
                        <a14:foregroundMark x1="32069" y1="4393" x2="50690" y2="3618"/>
                        <a14:foregroundMark x1="50690" y1="3618" x2="68621" y2="6202"/>
                        <a14:foregroundMark x1="68621" y1="6202" x2="77241" y2="12661"/>
                        <a14:foregroundMark x1="77241" y1="12661" x2="77414" y2="12661"/>
                        <a14:foregroundMark x1="30172" y1="2326" x2="40345" y2="517"/>
                        <a14:foregroundMark x1="40345" y1="517" x2="61034" y2="1292"/>
                        <a14:foregroundMark x1="61034" y1="1292" x2="68276" y2="1292"/>
                        <a14:foregroundMark x1="31897" y1="37468" x2="33103" y2="54005"/>
                        <a14:foregroundMark x1="33103" y1="54005" x2="41552" y2="46770"/>
                        <a14:foregroundMark x1="41552" y1="46770" x2="32414" y2="44961"/>
                        <a14:foregroundMark x1="32414" y1="44961" x2="30690" y2="37468"/>
                        <a14:foregroundMark x1="32414" y1="51421" x2="37241" y2="62532"/>
                        <a14:foregroundMark x1="37241" y1="62532" x2="55517" y2="61499"/>
                        <a14:foregroundMark x1="55517" y1="61499" x2="64310" y2="61757"/>
                        <a14:foregroundMark x1="64310" y1="61757" x2="68276" y2="49096"/>
                        <a14:foregroundMark x1="68276" y1="49096" x2="69483" y2="34884"/>
                        <a14:foregroundMark x1="69483" y1="34884" x2="35172" y2="32558"/>
                        <a14:foregroundMark x1="36034" y1="32041" x2="51207" y2="49871"/>
                        <a14:foregroundMark x1="51207" y1="49871" x2="63966" y2="36693"/>
                        <a14:foregroundMark x1="24483" y1="87339" x2="34655" y2="92506"/>
                        <a14:foregroundMark x1="34655" y1="92506" x2="52759" y2="91214"/>
                        <a14:foregroundMark x1="52759" y1="91214" x2="63276" y2="91214"/>
                        <a14:foregroundMark x1="63276" y1="91214" x2="72414" y2="89147"/>
                        <a14:foregroundMark x1="72414" y1="89147" x2="74138" y2="89147"/>
                      </a14:backgroundRemoval>
                    </a14:imgEffect>
                  </a14:imgLayer>
                </a14:imgProps>
              </a:ext>
              <a:ext uri="{28A0092B-C50C-407E-A947-70E740481C1C}">
                <a14:useLocalDpi xmlns:a14="http://schemas.microsoft.com/office/drawing/2010/main" val="0"/>
              </a:ext>
            </a:extLst>
          </a:blip>
          <a:srcRect l="16395" r="17238"/>
          <a:stretch/>
        </p:blipFill>
        <p:spPr bwMode="auto">
          <a:xfrm>
            <a:off x="8947075" y="5784833"/>
            <a:ext cx="1597258" cy="160583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diylogodesigns.com/blog/wp-content/uploads/2016/04/google-logo-icon-PNG-Transparent-Background.png">
            <a:extLst>
              <a:ext uri="{FF2B5EF4-FFF2-40B4-BE49-F238E27FC236}">
                <a16:creationId xmlns:a16="http://schemas.microsoft.com/office/drawing/2014/main" id="{A900FB67-23DD-42B6-98AA-9AC96157F28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59894" y="8278004"/>
            <a:ext cx="1195940" cy="11959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D416132-A68F-4203-A080-17355FEA5270}"/>
              </a:ext>
            </a:extLst>
          </p:cNvPr>
          <p:cNvPicPr>
            <a:picLocks noChangeAspect="1"/>
          </p:cNvPicPr>
          <p:nvPr/>
        </p:nvPicPr>
        <p:blipFill rotWithShape="1">
          <a:blip r:embed="rId21">
            <a:extLst>
              <a:ext uri="{28A0092B-C50C-407E-A947-70E740481C1C}">
                <a14:useLocalDpi xmlns:a14="http://schemas.microsoft.com/office/drawing/2010/main" val="0"/>
              </a:ext>
            </a:extLst>
          </a:blip>
          <a:srcRect l="5743" t="19811" r="5959" b="19523"/>
          <a:stretch/>
        </p:blipFill>
        <p:spPr>
          <a:xfrm>
            <a:off x="8815082" y="2735661"/>
            <a:ext cx="4106860" cy="1163915"/>
          </a:xfrm>
          <a:prstGeom prst="rect">
            <a:avLst/>
          </a:prstGeom>
        </p:spPr>
      </p:pic>
    </p:spTree>
    <p:extLst>
      <p:ext uri="{BB962C8B-B14F-4D97-AF65-F5344CB8AC3E}">
        <p14:creationId xmlns:p14="http://schemas.microsoft.com/office/powerpoint/2010/main" val="2117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da lovelace">
            <a:extLst>
              <a:ext uri="{FF2B5EF4-FFF2-40B4-BE49-F238E27FC236}">
                <a16:creationId xmlns:a16="http://schemas.microsoft.com/office/drawing/2014/main" id="{F822FBB1-4495-4702-B796-35A8B5595A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090"/>
          <a:stretch/>
        </p:blipFill>
        <p:spPr bwMode="auto">
          <a:xfrm>
            <a:off x="11826248" y="10"/>
            <a:ext cx="12557754" cy="13715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C212E17-80F0-48E1-9626-549D10FE774D}"/>
              </a:ext>
            </a:extLst>
          </p:cNvPr>
          <p:cNvSpPr>
            <a:spLocks noGrp="1"/>
          </p:cNvSpPr>
          <p:nvPr>
            <p:ph type="title"/>
          </p:nvPr>
        </p:nvSpPr>
        <p:spPr>
          <a:xfrm>
            <a:off x="1310640" y="952501"/>
            <a:ext cx="10515606" cy="10660372"/>
          </a:xfrm>
        </p:spPr>
        <p:txBody>
          <a:bodyPr vert="horz" lIns="91440" tIns="45720" rIns="91440" bIns="45720" rtlCol="0" anchor="t">
            <a:normAutofit fontScale="90000"/>
          </a:bodyPr>
          <a:lstStyle/>
          <a:p>
            <a:pPr algn="l" fontAlgn="base"/>
            <a:r>
              <a:rPr lang="en-US" sz="7300" kern="1200" dirty="0">
                <a:solidFill>
                  <a:schemeClr val="tx1"/>
                </a:solidFill>
                <a:latin typeface="+mj-lt"/>
                <a:ea typeface="+mj-ea"/>
                <a:cs typeface="+mj-cs"/>
              </a:rPr>
              <a:t>Ada Lovelace dreamt of this possibility and published the first algorithm</a:t>
            </a:r>
            <a:br>
              <a:rPr lang="en-US" sz="7300" kern="1200" dirty="0">
                <a:solidFill>
                  <a:schemeClr val="tx1"/>
                </a:solidFill>
                <a:latin typeface="+mj-lt"/>
                <a:ea typeface="+mj-ea"/>
                <a:cs typeface="+mj-cs"/>
              </a:rPr>
            </a:br>
            <a:br>
              <a:rPr lang="en-US" sz="7300" kern="1200" dirty="0">
                <a:solidFill>
                  <a:schemeClr val="tx1"/>
                </a:solidFill>
                <a:latin typeface="+mj-lt"/>
                <a:ea typeface="+mj-ea"/>
                <a:cs typeface="+mj-cs"/>
              </a:rPr>
            </a:br>
            <a:br>
              <a:rPr lang="en-US" sz="4000" kern="1200" dirty="0">
                <a:solidFill>
                  <a:schemeClr val="tx1"/>
                </a:solidFill>
                <a:latin typeface="+mj-lt"/>
                <a:ea typeface="+mj-ea"/>
                <a:cs typeface="+mj-cs"/>
              </a:rPr>
            </a:br>
            <a:r>
              <a:rPr lang="en-US" b="0" dirty="0">
                <a:solidFill>
                  <a:schemeClr val="tx1"/>
                </a:solidFill>
                <a:latin typeface="+mj-lt"/>
              </a:rPr>
              <a:t>"a computer can do anything that can be noted logically.  Words, pictures and music, not just numbers. She understands how you take an instruction set and load it into the machine, and she even does an example, which is programming Bernoulli numbers, an incredibly complicated sequence of numbers."</a:t>
            </a:r>
            <a:br>
              <a:rPr lang="en-US" b="0" dirty="0">
                <a:solidFill>
                  <a:schemeClr val="tx1"/>
                </a:solidFill>
                <a:latin typeface="+mj-lt"/>
              </a:rPr>
            </a:br>
            <a:br>
              <a:rPr lang="en-US" sz="4000" dirty="0">
                <a:solidFill>
                  <a:schemeClr val="tx1"/>
                </a:solidFill>
                <a:latin typeface="+mj-lt"/>
              </a:rPr>
            </a:b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Tree>
    <p:extLst>
      <p:ext uri="{BB962C8B-B14F-4D97-AF65-F5344CB8AC3E}">
        <p14:creationId xmlns:p14="http://schemas.microsoft.com/office/powerpoint/2010/main" val="2360040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9754-DB8C-4736-9539-602ABF668836}"/>
              </a:ext>
            </a:extLst>
          </p:cNvPr>
          <p:cNvSpPr>
            <a:spLocks noGrp="1"/>
          </p:cNvSpPr>
          <p:nvPr>
            <p:ph type="title"/>
          </p:nvPr>
        </p:nvSpPr>
        <p:spPr>
          <a:xfrm>
            <a:off x="455776" y="570356"/>
            <a:ext cx="23242424" cy="1715850"/>
          </a:xfrm>
        </p:spPr>
        <p:txBody>
          <a:bodyPr/>
          <a:lstStyle/>
          <a:p>
            <a:r>
              <a:rPr lang="en-US" sz="11500" dirty="0"/>
              <a:t>AI is not enough!</a:t>
            </a:r>
          </a:p>
        </p:txBody>
      </p:sp>
      <p:grpSp>
        <p:nvGrpSpPr>
          <p:cNvPr id="3" name="Group 2">
            <a:extLst>
              <a:ext uri="{FF2B5EF4-FFF2-40B4-BE49-F238E27FC236}">
                <a16:creationId xmlns:a16="http://schemas.microsoft.com/office/drawing/2014/main" id="{517D4DAF-95BE-410E-B836-EB743079E624}"/>
              </a:ext>
            </a:extLst>
          </p:cNvPr>
          <p:cNvGrpSpPr/>
          <p:nvPr/>
        </p:nvGrpSpPr>
        <p:grpSpPr>
          <a:xfrm>
            <a:off x="11107512" y="7859594"/>
            <a:ext cx="7642408" cy="5117872"/>
            <a:chOff x="5553756" y="3929797"/>
            <a:chExt cx="3821204" cy="2558936"/>
          </a:xfrm>
          <a:solidFill>
            <a:srgbClr val="007DBA"/>
          </a:solidFill>
        </p:grpSpPr>
        <p:sp>
          <p:nvSpPr>
            <p:cNvPr id="4" name="Freeform: Shape 3">
              <a:extLst>
                <a:ext uri="{FF2B5EF4-FFF2-40B4-BE49-F238E27FC236}">
                  <a16:creationId xmlns:a16="http://schemas.microsoft.com/office/drawing/2014/main" id="{7A53ABBE-3455-42A8-B728-375C7CA27A18}"/>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5" name="Group 4">
              <a:extLst>
                <a:ext uri="{FF2B5EF4-FFF2-40B4-BE49-F238E27FC236}">
                  <a16:creationId xmlns:a16="http://schemas.microsoft.com/office/drawing/2014/main" id="{2F886525-E64A-4AC8-8C3C-91F21B79A6A4}"/>
                </a:ext>
              </a:extLst>
            </p:cNvPr>
            <p:cNvGrpSpPr/>
            <p:nvPr/>
          </p:nvGrpSpPr>
          <p:grpSpPr>
            <a:xfrm>
              <a:off x="5553756" y="3929797"/>
              <a:ext cx="3821204" cy="2558936"/>
              <a:chOff x="5553756" y="3929797"/>
              <a:chExt cx="3821204" cy="2558936"/>
            </a:xfrm>
            <a:grpFill/>
          </p:grpSpPr>
          <p:sp>
            <p:nvSpPr>
              <p:cNvPr id="6" name="Freeform: Shape 5">
                <a:extLst>
                  <a:ext uri="{FF2B5EF4-FFF2-40B4-BE49-F238E27FC236}">
                    <a16:creationId xmlns:a16="http://schemas.microsoft.com/office/drawing/2014/main" id="{4B9B8866-D981-4476-8718-F27FCD468A72}"/>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7" name="Freeform: Shape 6">
                <a:extLst>
                  <a:ext uri="{FF2B5EF4-FFF2-40B4-BE49-F238E27FC236}">
                    <a16:creationId xmlns:a16="http://schemas.microsoft.com/office/drawing/2014/main" id="{BF4E2AB4-F8DF-444D-B1D7-83754BD14395}"/>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8" name="Group 7">
            <a:extLst>
              <a:ext uri="{FF2B5EF4-FFF2-40B4-BE49-F238E27FC236}">
                <a16:creationId xmlns:a16="http://schemas.microsoft.com/office/drawing/2014/main" id="{150C2021-0BD6-42F4-9D0B-7905BDDEB3EA}"/>
              </a:ext>
            </a:extLst>
          </p:cNvPr>
          <p:cNvGrpSpPr/>
          <p:nvPr/>
        </p:nvGrpSpPr>
        <p:grpSpPr>
          <a:xfrm flipH="1">
            <a:off x="5374780" y="7856956"/>
            <a:ext cx="7642408" cy="5117872"/>
            <a:chOff x="5553756" y="3929797"/>
            <a:chExt cx="3821204" cy="2558936"/>
          </a:xfrm>
          <a:solidFill>
            <a:srgbClr val="FFB81C"/>
          </a:solidFill>
        </p:grpSpPr>
        <p:sp>
          <p:nvSpPr>
            <p:cNvPr id="9" name="Freeform: Shape 8">
              <a:extLst>
                <a:ext uri="{FF2B5EF4-FFF2-40B4-BE49-F238E27FC236}">
                  <a16:creationId xmlns:a16="http://schemas.microsoft.com/office/drawing/2014/main" id="{B4607A06-04FE-40E1-9258-B41BA79BB596}"/>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0" name="Group 9">
              <a:extLst>
                <a:ext uri="{FF2B5EF4-FFF2-40B4-BE49-F238E27FC236}">
                  <a16:creationId xmlns:a16="http://schemas.microsoft.com/office/drawing/2014/main" id="{99261D44-810D-45ED-8C55-58E66243DABC}"/>
                </a:ext>
              </a:extLst>
            </p:cNvPr>
            <p:cNvGrpSpPr/>
            <p:nvPr/>
          </p:nvGrpSpPr>
          <p:grpSpPr>
            <a:xfrm>
              <a:off x="5553756" y="3929797"/>
              <a:ext cx="3821204" cy="2558936"/>
              <a:chOff x="5553756" y="3929797"/>
              <a:chExt cx="3821204" cy="2558936"/>
            </a:xfrm>
            <a:grpFill/>
          </p:grpSpPr>
          <p:sp>
            <p:nvSpPr>
              <p:cNvPr id="11" name="Freeform: Shape 10">
                <a:extLst>
                  <a:ext uri="{FF2B5EF4-FFF2-40B4-BE49-F238E27FC236}">
                    <a16:creationId xmlns:a16="http://schemas.microsoft.com/office/drawing/2014/main" id="{C258E6DB-36D7-4601-9C0C-84651A84DB1D}"/>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2" name="Freeform: Shape 11">
                <a:extLst>
                  <a:ext uri="{FF2B5EF4-FFF2-40B4-BE49-F238E27FC236}">
                    <a16:creationId xmlns:a16="http://schemas.microsoft.com/office/drawing/2014/main" id="{3D11BCAE-6CE7-4086-A5F6-2A080B122924}"/>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FFB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grpSp>
        <p:nvGrpSpPr>
          <p:cNvPr id="13" name="Group 12">
            <a:extLst>
              <a:ext uri="{FF2B5EF4-FFF2-40B4-BE49-F238E27FC236}">
                <a16:creationId xmlns:a16="http://schemas.microsoft.com/office/drawing/2014/main" id="{A1DB339D-2471-421C-8F7E-87FDD09AC52C}"/>
              </a:ext>
            </a:extLst>
          </p:cNvPr>
          <p:cNvGrpSpPr/>
          <p:nvPr/>
        </p:nvGrpSpPr>
        <p:grpSpPr>
          <a:xfrm rot="7200000" flipH="1">
            <a:off x="8241146" y="2738898"/>
            <a:ext cx="7642408" cy="5117872"/>
            <a:chOff x="5553756" y="3929797"/>
            <a:chExt cx="3821204" cy="2558936"/>
          </a:xfrm>
          <a:solidFill>
            <a:srgbClr val="DA291C"/>
          </a:solidFill>
        </p:grpSpPr>
        <p:sp>
          <p:nvSpPr>
            <p:cNvPr id="14" name="Freeform: Shape 13">
              <a:extLst>
                <a:ext uri="{FF2B5EF4-FFF2-40B4-BE49-F238E27FC236}">
                  <a16:creationId xmlns:a16="http://schemas.microsoft.com/office/drawing/2014/main" id="{48827A28-1E7B-4D56-B7E7-5A9B80B61D08}"/>
                </a:ext>
              </a:extLst>
            </p:cNvPr>
            <p:cNvSpPr/>
            <p:nvPr/>
          </p:nvSpPr>
          <p:spPr>
            <a:xfrm rot="7200000">
              <a:off x="7460121" y="3631362"/>
              <a:ext cx="18288" cy="3153169"/>
            </a:xfrm>
            <a:custGeom>
              <a:avLst/>
              <a:gdLst>
                <a:gd name="connsiteX0" fmla="*/ 0 w 18288"/>
                <a:gd name="connsiteY0" fmla="*/ 3149330 h 3153169"/>
                <a:gd name="connsiteX1" fmla="*/ 0 w 18288"/>
                <a:gd name="connsiteY1" fmla="*/ 15819 h 3153169"/>
                <a:gd name="connsiteX2" fmla="*/ 9140 w 18288"/>
                <a:gd name="connsiteY2" fmla="*/ 1 h 3153169"/>
                <a:gd name="connsiteX3" fmla="*/ 18288 w 18288"/>
                <a:gd name="connsiteY3" fmla="*/ 0 h 3153169"/>
                <a:gd name="connsiteX4" fmla="*/ 18288 w 18288"/>
                <a:gd name="connsiteY4" fmla="*/ 3146457 h 3153169"/>
                <a:gd name="connsiteX5" fmla="*/ 6662 w 18288"/>
                <a:gd name="connsiteY5" fmla="*/ 3153169 h 3153169"/>
                <a:gd name="connsiteX6" fmla="*/ 0 w 18288"/>
                <a:gd name="connsiteY6" fmla="*/ 3149330 h 31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153169">
                  <a:moveTo>
                    <a:pt x="0" y="3149330"/>
                  </a:moveTo>
                  <a:lnTo>
                    <a:pt x="0" y="15819"/>
                  </a:lnTo>
                  <a:lnTo>
                    <a:pt x="9140" y="1"/>
                  </a:lnTo>
                  <a:lnTo>
                    <a:pt x="18288" y="0"/>
                  </a:lnTo>
                  <a:lnTo>
                    <a:pt x="18288" y="3146457"/>
                  </a:lnTo>
                  <a:lnTo>
                    <a:pt x="6662" y="3153169"/>
                  </a:lnTo>
                  <a:lnTo>
                    <a:pt x="0" y="3149330"/>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nvGrpSpPr>
            <p:cNvPr id="15" name="Group 14">
              <a:extLst>
                <a:ext uri="{FF2B5EF4-FFF2-40B4-BE49-F238E27FC236}">
                  <a16:creationId xmlns:a16="http://schemas.microsoft.com/office/drawing/2014/main" id="{4622D74E-A6CD-45AA-A973-D4CF969FC8AF}"/>
                </a:ext>
              </a:extLst>
            </p:cNvPr>
            <p:cNvGrpSpPr/>
            <p:nvPr/>
          </p:nvGrpSpPr>
          <p:grpSpPr>
            <a:xfrm>
              <a:off x="5553756" y="3929797"/>
              <a:ext cx="3821204" cy="2558936"/>
              <a:chOff x="5553756" y="3929797"/>
              <a:chExt cx="3821204" cy="2558936"/>
            </a:xfrm>
            <a:grpFill/>
          </p:grpSpPr>
          <p:sp>
            <p:nvSpPr>
              <p:cNvPr id="16" name="Freeform: Shape 15">
                <a:extLst>
                  <a:ext uri="{FF2B5EF4-FFF2-40B4-BE49-F238E27FC236}">
                    <a16:creationId xmlns:a16="http://schemas.microsoft.com/office/drawing/2014/main" id="{2129BE50-424F-44B7-AA22-D1277AC874C5}"/>
                  </a:ext>
                </a:extLst>
              </p:cNvPr>
              <p:cNvSpPr/>
              <p:nvPr/>
            </p:nvSpPr>
            <p:spPr>
              <a:xfrm rot="7200000">
                <a:off x="7129095" y="3042151"/>
                <a:ext cx="1358219" cy="3133511"/>
              </a:xfrm>
              <a:custGeom>
                <a:avLst/>
                <a:gdLst>
                  <a:gd name="connsiteX0" fmla="*/ 0 w 1358219"/>
                  <a:gd name="connsiteY0" fmla="*/ 2350764 h 3133511"/>
                  <a:gd name="connsiteX1" fmla="*/ 1358219 w 1358219"/>
                  <a:gd name="connsiteY1" fmla="*/ 0 h 3133511"/>
                  <a:gd name="connsiteX2" fmla="*/ 1358219 w 1358219"/>
                  <a:gd name="connsiteY2" fmla="*/ 3133511 h 3133511"/>
                  <a:gd name="connsiteX3" fmla="*/ 0 w 1358219"/>
                  <a:gd name="connsiteY3" fmla="*/ 2350764 h 3133511"/>
                </a:gdLst>
                <a:ahLst/>
                <a:cxnLst>
                  <a:cxn ang="0">
                    <a:pos x="connsiteX0" y="connsiteY0"/>
                  </a:cxn>
                  <a:cxn ang="0">
                    <a:pos x="connsiteX1" y="connsiteY1"/>
                  </a:cxn>
                  <a:cxn ang="0">
                    <a:pos x="connsiteX2" y="connsiteY2"/>
                  </a:cxn>
                  <a:cxn ang="0">
                    <a:pos x="connsiteX3" y="connsiteY3"/>
                  </a:cxn>
                </a:cxnLst>
                <a:rect l="l" t="t" r="r" b="b"/>
                <a:pathLst>
                  <a:path w="1358219" h="3133511">
                    <a:moveTo>
                      <a:pt x="0" y="2350764"/>
                    </a:moveTo>
                    <a:lnTo>
                      <a:pt x="1358219" y="0"/>
                    </a:lnTo>
                    <a:lnTo>
                      <a:pt x="1358219" y="3133511"/>
                    </a:lnTo>
                    <a:lnTo>
                      <a:pt x="0" y="2350764"/>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sp>
            <p:nvSpPr>
              <p:cNvPr id="17" name="Freeform: Shape 16">
                <a:extLst>
                  <a:ext uri="{FF2B5EF4-FFF2-40B4-BE49-F238E27FC236}">
                    <a16:creationId xmlns:a16="http://schemas.microsoft.com/office/drawing/2014/main" id="{C8AC0151-95A4-45FF-946A-774FBAA23C03}"/>
                  </a:ext>
                </a:extLst>
              </p:cNvPr>
              <p:cNvSpPr/>
              <p:nvPr/>
            </p:nvSpPr>
            <p:spPr>
              <a:xfrm rot="7200000">
                <a:off x="6445757" y="4234276"/>
                <a:ext cx="1362456" cy="3146457"/>
              </a:xfrm>
              <a:custGeom>
                <a:avLst/>
                <a:gdLst>
                  <a:gd name="connsiteX0" fmla="*/ 0 w 1362456"/>
                  <a:gd name="connsiteY0" fmla="*/ 3146457 h 3146457"/>
                  <a:gd name="connsiteX1" fmla="*/ 0 w 1362456"/>
                  <a:gd name="connsiteY1" fmla="*/ 0 h 3146457"/>
                  <a:gd name="connsiteX2" fmla="*/ 1362456 w 1362456"/>
                  <a:gd name="connsiteY2" fmla="*/ 2359842 h 3146457"/>
                  <a:gd name="connsiteX3" fmla="*/ 0 w 1362456"/>
                  <a:gd name="connsiteY3" fmla="*/ 3146457 h 3146457"/>
                </a:gdLst>
                <a:ahLst/>
                <a:cxnLst>
                  <a:cxn ang="0">
                    <a:pos x="connsiteX0" y="connsiteY0"/>
                  </a:cxn>
                  <a:cxn ang="0">
                    <a:pos x="connsiteX1" y="connsiteY1"/>
                  </a:cxn>
                  <a:cxn ang="0">
                    <a:pos x="connsiteX2" y="connsiteY2"/>
                  </a:cxn>
                  <a:cxn ang="0">
                    <a:pos x="connsiteX3" y="connsiteY3"/>
                  </a:cxn>
                </a:cxnLst>
                <a:rect l="l" t="t" r="r" b="b"/>
                <a:pathLst>
                  <a:path w="1362456" h="3146457">
                    <a:moveTo>
                      <a:pt x="0" y="3146457"/>
                    </a:moveTo>
                    <a:lnTo>
                      <a:pt x="0" y="0"/>
                    </a:lnTo>
                    <a:lnTo>
                      <a:pt x="1362456" y="2359842"/>
                    </a:lnTo>
                    <a:lnTo>
                      <a:pt x="0" y="3146457"/>
                    </a:lnTo>
                    <a:close/>
                  </a:path>
                </a:pathLst>
              </a:custGeom>
              <a:grp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sz="3000" b="1" kern="1200">
                  <a:solidFill>
                    <a:prstClr val="white"/>
                  </a:solidFill>
                  <a:latin typeface="Calibri" panose="020F0502020204030204"/>
                  <a:sym typeface="Helvetica Neue" pitchFamily="6" charset="0"/>
                </a:endParaRPr>
              </a:p>
            </p:txBody>
          </p:sp>
        </p:grpSp>
      </p:grpSp>
      <p:pic>
        <p:nvPicPr>
          <p:cNvPr id="18" name="Picture 2" descr="Related image">
            <a:extLst>
              <a:ext uri="{FF2B5EF4-FFF2-40B4-BE49-F238E27FC236}">
                <a16:creationId xmlns:a16="http://schemas.microsoft.com/office/drawing/2014/main" id="{56D65F1F-7D1E-4309-85AA-0E09C23B1E49}"/>
              </a:ext>
            </a:extLst>
          </p:cNvPr>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3503" r="19970"/>
          <a:stretch/>
        </p:blipFill>
        <p:spPr bwMode="auto">
          <a:xfrm>
            <a:off x="11132969" y="1262394"/>
            <a:ext cx="1826794"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engineering">
            <a:extLst>
              <a:ext uri="{FF2B5EF4-FFF2-40B4-BE49-F238E27FC236}">
                <a16:creationId xmlns:a16="http://schemas.microsoft.com/office/drawing/2014/main" id="{51F7E01E-4D29-4B89-BA4B-DE75CAC198A5}"/>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99" r="26161"/>
          <a:stretch/>
        </p:blipFill>
        <p:spPr bwMode="auto">
          <a:xfrm>
            <a:off x="5644020" y="10891444"/>
            <a:ext cx="1803612"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human interaction">
            <a:extLst>
              <a:ext uri="{FF2B5EF4-FFF2-40B4-BE49-F238E27FC236}">
                <a16:creationId xmlns:a16="http://schemas.microsoft.com/office/drawing/2014/main" id="{7F025EBF-5018-4DC8-AF35-203D9A6A8A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9" r="9502"/>
          <a:stretch/>
        </p:blipFill>
        <p:spPr bwMode="auto">
          <a:xfrm>
            <a:off x="16973234" y="11102902"/>
            <a:ext cx="1828800" cy="1828800"/>
          </a:xfrm>
          <a:prstGeom prst="ellipse">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D0A377C9-553A-4EF2-B7BB-C72ED5BBB412}"/>
              </a:ext>
            </a:extLst>
          </p:cNvPr>
          <p:cNvSpPr/>
          <p:nvPr/>
        </p:nvSpPr>
        <p:spPr>
          <a:xfrm>
            <a:off x="10309008" y="6323348"/>
            <a:ext cx="3474720" cy="3474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en-US" sz="4000" b="1" kern="1200" dirty="0">
                <a:solidFill>
                  <a:srgbClr val="002060"/>
                </a:solidFill>
                <a:latin typeface="Calibri" panose="020F0502020204030204"/>
                <a:sym typeface="Helvetica Neue" pitchFamily="6" charset="0"/>
              </a:rPr>
              <a:t>Scaled Problem Solving</a:t>
            </a:r>
          </a:p>
        </p:txBody>
      </p:sp>
      <p:sp>
        <p:nvSpPr>
          <p:cNvPr id="22" name="Rectangle 21">
            <a:extLst>
              <a:ext uri="{FF2B5EF4-FFF2-40B4-BE49-F238E27FC236}">
                <a16:creationId xmlns:a16="http://schemas.microsoft.com/office/drawing/2014/main" id="{6DA3D1E6-6152-4A96-B6F9-8377A46F8C19}"/>
              </a:ext>
            </a:extLst>
          </p:cNvPr>
          <p:cNvSpPr/>
          <p:nvPr/>
        </p:nvSpPr>
        <p:spPr>
          <a:xfrm>
            <a:off x="10719152" y="4522301"/>
            <a:ext cx="2846736" cy="1077218"/>
          </a:xfrm>
          <a:prstGeom prst="rect">
            <a:avLst/>
          </a:prstGeom>
        </p:spPr>
        <p:txBody>
          <a:bodyPr wrap="square">
            <a:spAutoFit/>
          </a:bodyPr>
          <a:lstStyle/>
          <a:p>
            <a:pPr fontAlgn="base">
              <a:spcBef>
                <a:spcPct val="0"/>
              </a:spcBef>
              <a:spcAft>
                <a:spcPct val="0"/>
              </a:spcAft>
              <a:defRPr/>
            </a:pPr>
            <a:r>
              <a:rPr lang="en-US" altLang="en-US" sz="3200" b="1" kern="1200" dirty="0">
                <a:solidFill>
                  <a:srgbClr val="FFFFFF"/>
                </a:solidFill>
                <a:latin typeface="Calibri" panose="020F0502020204030204" pitchFamily="34" charset="0"/>
                <a:ea typeface="Helvetica Light" charset="0"/>
                <a:cs typeface="Helvetica Light" charset="0"/>
                <a:sym typeface="Helvetica Light" charset="0"/>
              </a:rPr>
              <a:t>Artificial Intelligence</a:t>
            </a:r>
          </a:p>
        </p:txBody>
      </p:sp>
      <p:sp>
        <p:nvSpPr>
          <p:cNvPr id="23" name="Rectangle 22">
            <a:extLst>
              <a:ext uri="{FF2B5EF4-FFF2-40B4-BE49-F238E27FC236}">
                <a16:creationId xmlns:a16="http://schemas.microsoft.com/office/drawing/2014/main" id="{3B655A04-AF31-4AC1-B999-D2D1B5D36CC7}"/>
              </a:ext>
            </a:extLst>
          </p:cNvPr>
          <p:cNvSpPr/>
          <p:nvPr/>
        </p:nvSpPr>
        <p:spPr>
          <a:xfrm>
            <a:off x="8396704" y="9904077"/>
            <a:ext cx="2193228" cy="584775"/>
          </a:xfrm>
          <a:prstGeom prst="rect">
            <a:avLst/>
          </a:prstGeom>
        </p:spPr>
        <p:txBody>
          <a:bodyPr wrap="none">
            <a:spAutoFit/>
          </a:bodyPr>
          <a:lstStyle/>
          <a:p>
            <a:pPr fontAlgn="base">
              <a:spcBef>
                <a:spcPct val="0"/>
              </a:spcBef>
              <a:spcAft>
                <a:spcPct val="0"/>
              </a:spcAft>
              <a:defRPr/>
            </a:pPr>
            <a:r>
              <a:rPr lang="en-US" altLang="x-none" sz="3200" b="1" kern="1200" dirty="0">
                <a:solidFill>
                  <a:srgbClr val="FFFFFF"/>
                </a:solidFill>
                <a:latin typeface="Calibri" charset="0"/>
                <a:ea typeface="Calibri" charset="0"/>
                <a:cs typeface="Calibri" charset="0"/>
                <a:sym typeface="Calibri" charset="0"/>
              </a:rPr>
              <a:t>Engineering</a:t>
            </a:r>
            <a:endParaRPr lang="x-none" altLang="x-none" sz="3200" b="1" kern="1200" dirty="0">
              <a:solidFill>
                <a:srgbClr val="FFFFFF"/>
              </a:solidFill>
              <a:latin typeface="Calibri" charset="0"/>
              <a:ea typeface="Calibri" charset="0"/>
              <a:cs typeface="Calibri" charset="0"/>
              <a:sym typeface="Calibri" charset="0"/>
            </a:endParaRPr>
          </a:p>
        </p:txBody>
      </p:sp>
    </p:spTree>
    <p:extLst>
      <p:ext uri="{BB962C8B-B14F-4D97-AF65-F5344CB8AC3E}">
        <p14:creationId xmlns:p14="http://schemas.microsoft.com/office/powerpoint/2010/main" val="40351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airphysio.com/NaturallyBetterBreathing/wp-content/uploads/2015/12/doc.jpg">
            <a:extLst>
              <a:ext uri="{FF2B5EF4-FFF2-40B4-BE49-F238E27FC236}">
                <a16:creationId xmlns:a16="http://schemas.microsoft.com/office/drawing/2014/main" id="{2373DE15-501E-43F9-805B-04319D479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30" y="0"/>
            <a:ext cx="18889048" cy="12599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12AD5B-51C5-4852-A4DE-F91A5AAB6841}"/>
              </a:ext>
            </a:extLst>
          </p:cNvPr>
          <p:cNvSpPr txBox="1"/>
          <p:nvPr/>
        </p:nvSpPr>
        <p:spPr>
          <a:xfrm>
            <a:off x="382688" y="5129809"/>
            <a:ext cx="5184576" cy="2308324"/>
          </a:xfrm>
          <a:prstGeom prst="rect">
            <a:avLst/>
          </a:prstGeom>
          <a:noFill/>
        </p:spPr>
        <p:txBody>
          <a:bodyPr wrap="square" rtlCol="0">
            <a:spAutoFit/>
          </a:bodyPr>
          <a:lstStyle/>
          <a:p>
            <a:pPr fontAlgn="base">
              <a:spcBef>
                <a:spcPct val="0"/>
              </a:spcBef>
              <a:spcAft>
                <a:spcPct val="0"/>
              </a:spcAft>
              <a:defRPr/>
            </a:pPr>
            <a:r>
              <a:rPr lang="en-US" sz="6400" b="1" kern="1200" dirty="0">
                <a:solidFill>
                  <a:srgbClr val="007DBA"/>
                </a:solidFill>
                <a:latin typeface="Calibri" panose="020F0502020204030204"/>
                <a:ea typeface="MS PGothic" panose="020B0600070205080204" pitchFamily="34" charset="-128"/>
                <a:sym typeface="Helvetica Neue" pitchFamily="6" charset="0"/>
              </a:rPr>
              <a:t>100,000,000+</a:t>
            </a:r>
          </a:p>
          <a:p>
            <a:pPr fontAlgn="base">
              <a:spcBef>
                <a:spcPct val="0"/>
              </a:spcBef>
              <a:spcAft>
                <a:spcPct val="0"/>
              </a:spcAft>
              <a:defRPr/>
            </a:pPr>
            <a:r>
              <a:rPr lang="en-US" sz="4000" kern="1200" dirty="0">
                <a:solidFill>
                  <a:srgbClr val="3F4149"/>
                </a:solidFill>
                <a:latin typeface="Calibri" panose="020F0502020204030204"/>
                <a:ea typeface="MS PGothic" panose="020B0600070205080204" pitchFamily="34" charset="-128"/>
                <a:sym typeface="Helvetica Neue" pitchFamily="6" charset="0"/>
              </a:rPr>
              <a:t>Chest X-rays annually in the US</a:t>
            </a:r>
          </a:p>
        </p:txBody>
      </p:sp>
      <p:graphicFrame>
        <p:nvGraphicFramePr>
          <p:cNvPr id="5" name="Chart 4">
            <a:extLst>
              <a:ext uri="{FF2B5EF4-FFF2-40B4-BE49-F238E27FC236}">
                <a16:creationId xmlns:a16="http://schemas.microsoft.com/office/drawing/2014/main" id="{8817E82D-7C73-4749-9940-DE76DBD14576}"/>
              </a:ext>
            </a:extLst>
          </p:cNvPr>
          <p:cNvGraphicFramePr/>
          <p:nvPr>
            <p:extLst/>
          </p:nvPr>
        </p:nvGraphicFramePr>
        <p:xfrm>
          <a:off x="20123630" y="912060"/>
          <a:ext cx="27432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96F9BA6-7733-4666-8839-62B47D60A943}"/>
              </a:ext>
            </a:extLst>
          </p:cNvPr>
          <p:cNvSpPr txBox="1"/>
          <p:nvPr/>
        </p:nvSpPr>
        <p:spPr>
          <a:xfrm>
            <a:off x="18902942" y="3545633"/>
            <a:ext cx="5184576" cy="1508105"/>
          </a:xfrm>
          <a:prstGeom prst="rect">
            <a:avLst/>
          </a:prstGeom>
          <a:noFill/>
        </p:spPr>
        <p:txBody>
          <a:bodyPr wrap="square" rtlCol="0">
            <a:spAutoFit/>
          </a:bodyPr>
          <a:lstStyle/>
          <a:p>
            <a:pPr fontAlgn="base">
              <a:spcBef>
                <a:spcPct val="0"/>
              </a:spcBef>
              <a:spcAft>
                <a:spcPct val="0"/>
              </a:spcAft>
              <a:defRPr/>
            </a:pPr>
            <a:r>
              <a:rPr lang="en-US" sz="5600" b="1" kern="1200" dirty="0">
                <a:solidFill>
                  <a:srgbClr val="C00000"/>
                </a:solidFill>
                <a:latin typeface="Calibri" panose="020F0502020204030204"/>
                <a:ea typeface="MS PGothic" panose="020B0600070205080204" pitchFamily="34" charset="-128"/>
                <a:sym typeface="Helvetica Neue" pitchFamily="6" charset="0"/>
              </a:rPr>
              <a:t>20% - 23%</a:t>
            </a:r>
            <a:r>
              <a:rPr lang="en-US" sz="5600" kern="1200" baseline="30000" dirty="0">
                <a:solidFill>
                  <a:srgbClr val="3F4149"/>
                </a:solidFill>
                <a:latin typeface="Calibri" panose="020F0502020204030204"/>
                <a:ea typeface="MS PGothic" panose="020B0600070205080204" pitchFamily="34" charset="-128"/>
                <a:sym typeface="Helvetica Neue" pitchFamily="6" charset="0"/>
              </a:rPr>
              <a:t>*</a:t>
            </a:r>
          </a:p>
          <a:p>
            <a:pPr fontAlgn="base">
              <a:spcBef>
                <a:spcPct val="0"/>
              </a:spcBef>
              <a:spcAft>
                <a:spcPct val="0"/>
              </a:spcAft>
              <a:defRPr/>
            </a:pPr>
            <a:r>
              <a:rPr lang="en-US" sz="3600" kern="1200" dirty="0">
                <a:solidFill>
                  <a:srgbClr val="3F4149"/>
                </a:solidFill>
                <a:latin typeface="Calibri" panose="020F0502020204030204"/>
                <a:ea typeface="MS PGothic" panose="020B0600070205080204" pitchFamily="34" charset="-128"/>
                <a:sym typeface="Helvetica Neue" pitchFamily="6" charset="0"/>
              </a:rPr>
              <a:t>Radiology error rates</a:t>
            </a:r>
          </a:p>
        </p:txBody>
      </p:sp>
      <p:sp>
        <p:nvSpPr>
          <p:cNvPr id="9" name="TextBox 8">
            <a:extLst>
              <a:ext uri="{FF2B5EF4-FFF2-40B4-BE49-F238E27FC236}">
                <a16:creationId xmlns:a16="http://schemas.microsoft.com/office/drawing/2014/main" id="{0D0C8DF1-6CED-4723-87C7-039A4190B40A}"/>
              </a:ext>
            </a:extLst>
          </p:cNvPr>
          <p:cNvSpPr txBox="1"/>
          <p:nvPr/>
        </p:nvSpPr>
        <p:spPr>
          <a:xfrm>
            <a:off x="392169" y="12382522"/>
            <a:ext cx="13946198" cy="461665"/>
          </a:xfrm>
          <a:prstGeom prst="rect">
            <a:avLst/>
          </a:prstGeom>
          <a:noFill/>
        </p:spPr>
        <p:txBody>
          <a:bodyPr wrap="square" rtlCol="0">
            <a:spAutoFit/>
          </a:bodyPr>
          <a:lstStyle/>
          <a:p>
            <a:pPr algn="l" defTabSz="2437852" hangingPunct="1">
              <a:defRPr/>
            </a:pPr>
            <a:r>
              <a:rPr lang="en-US" sz="2400" baseline="30000" dirty="0">
                <a:solidFill>
                  <a:srgbClr val="3F4149"/>
                </a:solidFill>
                <a:latin typeface="Calibri" panose="020F0502020204030204"/>
                <a:ea typeface="Helvetica Neue Light" charset="0"/>
                <a:cs typeface="Helvetica Neue Light" charset="0"/>
                <a:sym typeface="Helvetica Neue" pitchFamily="6" charset="0"/>
              </a:rPr>
              <a:t>* </a:t>
            </a:r>
            <a:r>
              <a:rPr lang="en-US" sz="2400" dirty="0">
                <a:solidFill>
                  <a:srgbClr val="3F4149"/>
                </a:solidFill>
                <a:latin typeface="Calibri" panose="020F0502020204030204"/>
                <a:ea typeface="Helvetica Neue Light" charset="0"/>
                <a:cs typeface="Helvetica Neue Light" charset="0"/>
                <a:sym typeface="Helvetica Neue" pitchFamily="6" charset="0"/>
              </a:rPr>
              <a:t>https://www.ncbi.nlm.nih.gov/pmc/articles/PMC3609674/</a:t>
            </a:r>
          </a:p>
        </p:txBody>
      </p:sp>
      <p:graphicFrame>
        <p:nvGraphicFramePr>
          <p:cNvPr id="10" name="Chart 9">
            <a:extLst>
              <a:ext uri="{FF2B5EF4-FFF2-40B4-BE49-F238E27FC236}">
                <a16:creationId xmlns:a16="http://schemas.microsoft.com/office/drawing/2014/main" id="{23CA11CE-9D0E-49BC-8FE1-9D51825776DD}"/>
              </a:ext>
            </a:extLst>
          </p:cNvPr>
          <p:cNvGraphicFramePr/>
          <p:nvPr>
            <p:extLst/>
          </p:nvPr>
        </p:nvGraphicFramePr>
        <p:xfrm>
          <a:off x="20123630" y="6743888"/>
          <a:ext cx="27432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2D03EAEB-347D-4558-B713-4C58FB1AB2C1}"/>
              </a:ext>
            </a:extLst>
          </p:cNvPr>
          <p:cNvSpPr txBox="1"/>
          <p:nvPr/>
        </p:nvSpPr>
        <p:spPr>
          <a:xfrm>
            <a:off x="18902942" y="9372471"/>
            <a:ext cx="5184576" cy="1508105"/>
          </a:xfrm>
          <a:prstGeom prst="rect">
            <a:avLst/>
          </a:prstGeom>
          <a:noFill/>
        </p:spPr>
        <p:txBody>
          <a:bodyPr wrap="square" rtlCol="0">
            <a:spAutoFit/>
          </a:bodyPr>
          <a:lstStyle/>
          <a:p>
            <a:pPr fontAlgn="base">
              <a:spcBef>
                <a:spcPct val="0"/>
              </a:spcBef>
              <a:spcAft>
                <a:spcPct val="0"/>
              </a:spcAft>
              <a:defRPr/>
            </a:pPr>
            <a:r>
              <a:rPr lang="en-US" sz="5600" b="1" kern="1200" dirty="0">
                <a:solidFill>
                  <a:srgbClr val="C00000"/>
                </a:solidFill>
                <a:latin typeface="Calibri" panose="020F0502020204030204"/>
                <a:ea typeface="MS PGothic" panose="020B0600070205080204" pitchFamily="34" charset="-128"/>
                <a:sym typeface="Helvetica Neue" pitchFamily="6" charset="0"/>
              </a:rPr>
              <a:t>19%</a:t>
            </a:r>
            <a:r>
              <a:rPr lang="en-US" sz="5600" kern="1200" baseline="30000" dirty="0">
                <a:solidFill>
                  <a:srgbClr val="3F4149"/>
                </a:solidFill>
                <a:latin typeface="Calibri" panose="020F0502020204030204"/>
                <a:ea typeface="MS PGothic" panose="020B0600070205080204" pitchFamily="34" charset="-128"/>
                <a:sym typeface="Helvetica Neue" pitchFamily="6" charset="0"/>
              </a:rPr>
              <a:t>*</a:t>
            </a:r>
          </a:p>
          <a:p>
            <a:pPr fontAlgn="base">
              <a:spcBef>
                <a:spcPct val="0"/>
              </a:spcBef>
              <a:spcAft>
                <a:spcPct val="0"/>
              </a:spcAft>
              <a:defRPr/>
            </a:pPr>
            <a:r>
              <a:rPr lang="en-US" sz="3600" kern="1200" dirty="0">
                <a:solidFill>
                  <a:srgbClr val="3F4149"/>
                </a:solidFill>
                <a:latin typeface="Calibri" panose="020F0502020204030204"/>
                <a:ea typeface="MS PGothic" panose="020B0600070205080204" pitchFamily="34" charset="-128"/>
                <a:sym typeface="Helvetica Neue" pitchFamily="6" charset="0"/>
              </a:rPr>
              <a:t>Lung nodules missed</a:t>
            </a:r>
          </a:p>
        </p:txBody>
      </p:sp>
    </p:spTree>
    <p:extLst>
      <p:ext uri="{BB962C8B-B14F-4D97-AF65-F5344CB8AC3E}">
        <p14:creationId xmlns:p14="http://schemas.microsoft.com/office/powerpoint/2010/main" val="242150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9256DF-BD99-46CB-A198-DB0742C0C785}"/>
              </a:ext>
            </a:extLst>
          </p:cNvPr>
          <p:cNvPicPr>
            <a:picLocks noChangeAspect="1"/>
          </p:cNvPicPr>
          <p:nvPr/>
        </p:nvPicPr>
        <p:blipFill rotWithShape="1">
          <a:blip r:embed="rId2">
            <a:extLst>
              <a:ext uri="{28A0092B-C50C-407E-A947-70E740481C1C}">
                <a14:useLocalDpi xmlns:a14="http://schemas.microsoft.com/office/drawing/2010/main"/>
              </a:ext>
            </a:extLst>
          </a:blip>
          <a:stretch/>
        </p:blipFill>
        <p:spPr>
          <a:xfrm>
            <a:off x="2759502" y="1488204"/>
            <a:ext cx="18007008" cy="11032176"/>
          </a:xfrm>
          <a:prstGeom prst="rect">
            <a:avLst/>
          </a:prstGeom>
          <a:ln w="38100">
            <a:solidFill>
              <a:srgbClr val="3F4149"/>
            </a:solidFill>
          </a:ln>
        </p:spPr>
      </p:pic>
      <p:pic>
        <p:nvPicPr>
          <p:cNvPr id="2" name="Picture 1">
            <a:extLst>
              <a:ext uri="{FF2B5EF4-FFF2-40B4-BE49-F238E27FC236}">
                <a16:creationId xmlns:a16="http://schemas.microsoft.com/office/drawing/2014/main" id="{F52CD122-0B77-41E5-A8A9-6A3AFAA89CFB}"/>
              </a:ext>
            </a:extLst>
          </p:cNvPr>
          <p:cNvPicPr>
            <a:picLocks noChangeAspect="1"/>
          </p:cNvPicPr>
          <p:nvPr/>
        </p:nvPicPr>
        <p:blipFill rotWithShape="1">
          <a:blip r:embed="rId2">
            <a:extLst>
              <a:ext uri="{28A0092B-C50C-407E-A947-70E740481C1C}">
                <a14:useLocalDpi xmlns:a14="http://schemas.microsoft.com/office/drawing/2010/main"/>
              </a:ext>
            </a:extLst>
          </a:blip>
          <a:srcRect r="41802"/>
          <a:stretch/>
        </p:blipFill>
        <p:spPr>
          <a:xfrm>
            <a:off x="2759503" y="1488204"/>
            <a:ext cx="10479790" cy="11032176"/>
          </a:xfrm>
          <a:prstGeom prst="rect">
            <a:avLst/>
          </a:prstGeom>
          <a:ln w="38100">
            <a:solidFill>
              <a:srgbClr val="3F4149"/>
            </a:solidFill>
          </a:ln>
        </p:spPr>
      </p:pic>
      <p:pic>
        <p:nvPicPr>
          <p:cNvPr id="10" name="Picture 9">
            <a:extLst>
              <a:ext uri="{FF2B5EF4-FFF2-40B4-BE49-F238E27FC236}">
                <a16:creationId xmlns:a16="http://schemas.microsoft.com/office/drawing/2014/main" id="{2795302A-4D91-4F6D-862B-D1B0A36BC5F7}"/>
              </a:ext>
            </a:extLst>
          </p:cNvPr>
          <p:cNvPicPr>
            <a:picLocks noChangeAspect="1"/>
          </p:cNvPicPr>
          <p:nvPr/>
        </p:nvPicPr>
        <p:blipFill rotWithShape="1">
          <a:blip r:embed="rId2">
            <a:extLst>
              <a:ext uri="{28A0092B-C50C-407E-A947-70E740481C1C}">
                <a14:useLocalDpi xmlns:a14="http://schemas.microsoft.com/office/drawing/2010/main"/>
              </a:ext>
            </a:extLst>
          </a:blip>
          <a:srcRect l="17696" t="32819" r="65632" b="41409"/>
          <a:stretch/>
        </p:blipFill>
        <p:spPr>
          <a:xfrm>
            <a:off x="4474554" y="6177335"/>
            <a:ext cx="4588536" cy="4345578"/>
          </a:xfrm>
          <a:prstGeom prst="ellipse">
            <a:avLst/>
          </a:prstGeom>
          <a:ln w="38100">
            <a:solidFill>
              <a:srgbClr val="FF0000"/>
            </a:solidFill>
          </a:ln>
        </p:spPr>
      </p:pic>
      <p:pic>
        <p:nvPicPr>
          <p:cNvPr id="14" name="Picture 13">
            <a:extLst>
              <a:ext uri="{FF2B5EF4-FFF2-40B4-BE49-F238E27FC236}">
                <a16:creationId xmlns:a16="http://schemas.microsoft.com/office/drawing/2014/main" id="{E7E23DEA-34CE-4715-BB5F-BA1F2A9FEF04}"/>
              </a:ext>
            </a:extLst>
          </p:cNvPr>
          <p:cNvPicPr>
            <a:picLocks noChangeAspect="1"/>
          </p:cNvPicPr>
          <p:nvPr/>
        </p:nvPicPr>
        <p:blipFill>
          <a:blip r:embed="rId3"/>
          <a:stretch>
            <a:fillRect/>
          </a:stretch>
        </p:blipFill>
        <p:spPr>
          <a:xfrm>
            <a:off x="13473415" y="3311016"/>
            <a:ext cx="10309266" cy="3724412"/>
          </a:xfrm>
          <a:prstGeom prst="rect">
            <a:avLst/>
          </a:prstGeom>
        </p:spPr>
      </p:pic>
      <p:pic>
        <p:nvPicPr>
          <p:cNvPr id="15" name="Picture 14">
            <a:extLst>
              <a:ext uri="{FF2B5EF4-FFF2-40B4-BE49-F238E27FC236}">
                <a16:creationId xmlns:a16="http://schemas.microsoft.com/office/drawing/2014/main" id="{24E5035C-FBDF-45AB-90A5-395B55C3A846}"/>
              </a:ext>
            </a:extLst>
          </p:cNvPr>
          <p:cNvPicPr>
            <a:picLocks noChangeAspect="1"/>
          </p:cNvPicPr>
          <p:nvPr/>
        </p:nvPicPr>
        <p:blipFill>
          <a:blip r:embed="rId4"/>
          <a:stretch>
            <a:fillRect/>
          </a:stretch>
        </p:blipFill>
        <p:spPr>
          <a:xfrm>
            <a:off x="13473417" y="10282407"/>
            <a:ext cx="10309266" cy="1179202"/>
          </a:xfrm>
          <a:prstGeom prst="rect">
            <a:avLst/>
          </a:prstGeom>
        </p:spPr>
      </p:pic>
      <p:sp>
        <p:nvSpPr>
          <p:cNvPr id="16" name="Title 15">
            <a:extLst>
              <a:ext uri="{FF2B5EF4-FFF2-40B4-BE49-F238E27FC236}">
                <a16:creationId xmlns:a16="http://schemas.microsoft.com/office/drawing/2014/main" id="{A8DA1B36-B943-4927-9819-B1E8BA5C463C}"/>
              </a:ext>
            </a:extLst>
          </p:cNvPr>
          <p:cNvSpPr>
            <a:spLocks noGrp="1"/>
          </p:cNvSpPr>
          <p:nvPr>
            <p:ph type="title"/>
          </p:nvPr>
        </p:nvSpPr>
        <p:spPr>
          <a:prstGeom prst="rect">
            <a:avLst/>
          </a:prstGeom>
        </p:spPr>
        <p:txBody>
          <a:bodyPr/>
          <a:lstStyle/>
          <a:p>
            <a:r>
              <a:rPr lang="en-US" dirty="0"/>
              <a:t>Automatic report based on the diagnosis saves physician and patient time</a:t>
            </a:r>
          </a:p>
        </p:txBody>
      </p:sp>
      <p:pic>
        <p:nvPicPr>
          <p:cNvPr id="11" name="Picture 10">
            <a:extLst>
              <a:ext uri="{FF2B5EF4-FFF2-40B4-BE49-F238E27FC236}">
                <a16:creationId xmlns:a16="http://schemas.microsoft.com/office/drawing/2014/main" id="{61962D23-08AC-45B8-8990-B3093C8C69C2}"/>
              </a:ext>
            </a:extLst>
          </p:cNvPr>
          <p:cNvPicPr>
            <a:picLocks noChangeAspect="1"/>
          </p:cNvPicPr>
          <p:nvPr/>
        </p:nvPicPr>
        <p:blipFill>
          <a:blip r:embed="rId5"/>
          <a:stretch>
            <a:fillRect/>
          </a:stretch>
        </p:blipFill>
        <p:spPr>
          <a:xfrm>
            <a:off x="21410732" y="1512052"/>
            <a:ext cx="2371948" cy="975308"/>
          </a:xfrm>
          <a:prstGeom prst="rect">
            <a:avLst/>
          </a:prstGeom>
        </p:spPr>
      </p:pic>
    </p:spTree>
    <p:extLst>
      <p:ext uri="{BB962C8B-B14F-4D97-AF65-F5344CB8AC3E}">
        <p14:creationId xmlns:p14="http://schemas.microsoft.com/office/powerpoint/2010/main" val="244340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9D14D5-4E9F-4F44-AF87-C03D14944A57}"/>
              </a:ext>
            </a:extLst>
          </p:cNvPr>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tint val="75000"/>
                </a:prstClr>
              </a:solidFill>
              <a:effectLst/>
              <a:uLnTx/>
              <a:uFillTx/>
              <a:latin typeface="Calibri" panose="020F0502020204030204"/>
              <a:ea typeface="+mn-ea"/>
              <a:cs typeface="+mn-cs"/>
              <a:sym typeface="Helvetica Light"/>
            </a:endParaRPr>
          </a:p>
        </p:txBody>
      </p:sp>
      <p:pic>
        <p:nvPicPr>
          <p:cNvPr id="8194" name="Picture 2" descr="https://media.npr.org/assets/img/2014/10/03/eniac_custom-7eaba4a5c8052fe96be32f65e5e0ad90cafea9db-s800-c85.jpg">
            <a:extLst>
              <a:ext uri="{FF2B5EF4-FFF2-40B4-BE49-F238E27FC236}">
                <a16:creationId xmlns:a16="http://schemas.microsoft.com/office/drawing/2014/main" id="{7292D44E-C3E5-4645-AB30-78135EB36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4576"/>
            <a:ext cx="24384000" cy="163178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475969-30EA-4FA6-9BB5-A3B11CFAECF0}"/>
              </a:ext>
            </a:extLst>
          </p:cNvPr>
          <p:cNvSpPr/>
          <p:nvPr/>
        </p:nvSpPr>
        <p:spPr>
          <a:xfrm>
            <a:off x="3390900" y="13077826"/>
            <a:ext cx="20459700" cy="1631216"/>
          </a:xfrm>
          <a:prstGeom prst="rect">
            <a:avLst/>
          </a:prstGeom>
        </p:spPr>
        <p:txBody>
          <a:bodyPr wrap="square">
            <a:spAutoFit/>
          </a:bodyPr>
          <a:lstStyle/>
          <a:p>
            <a:pPr marL="0" marR="0" lvl="0" indent="0" algn="l" defTabSz="825500" rtl="0" eaLnBrk="1" fontAlgn="base" latinLnBrk="0" hangingPunct="0">
              <a:lnSpc>
                <a:spcPct val="100000"/>
              </a:lnSpc>
              <a:spcBef>
                <a:spcPts val="0"/>
              </a:spcBef>
              <a:spcAft>
                <a:spcPts val="0"/>
              </a:spcAft>
              <a:buClrTx/>
              <a:buSzTx/>
              <a:buFontTx/>
              <a:buNone/>
              <a:tabLst/>
              <a:defRPr/>
            </a:pPr>
            <a:r>
              <a:rPr kumimoji="0" lang="en-US" sz="5000" b="0" i="0" u="none" strike="noStrike" kern="0" cap="none" spc="0" normalizeH="0" baseline="0" noProof="0" dirty="0">
                <a:ln>
                  <a:noFill/>
                </a:ln>
                <a:solidFill>
                  <a:prstClr val="white"/>
                </a:solidFill>
                <a:effectLst/>
                <a:uLnTx/>
                <a:uFillTx/>
                <a:latin typeface="inherit"/>
                <a:ea typeface="+mn-ea"/>
                <a:cs typeface="+mn-cs"/>
                <a:sym typeface="Helvetica Light"/>
              </a:rPr>
              <a:t>Jean Jennings (left) and Frances Bilas set up the ENIAC in 1946. Bilas is arranging the program settings on the Master Programmer.</a:t>
            </a:r>
          </a:p>
        </p:txBody>
      </p:sp>
      <p:sp>
        <p:nvSpPr>
          <p:cNvPr id="4" name="Rectangle 3">
            <a:extLst>
              <a:ext uri="{FF2B5EF4-FFF2-40B4-BE49-F238E27FC236}">
                <a16:creationId xmlns:a16="http://schemas.microsoft.com/office/drawing/2014/main" id="{9596EE8F-B935-4BC7-831E-DECAB3CB96B4}"/>
              </a:ext>
            </a:extLst>
          </p:cNvPr>
          <p:cNvSpPr/>
          <p:nvPr/>
        </p:nvSpPr>
        <p:spPr>
          <a:xfrm>
            <a:off x="701749" y="-509211"/>
            <a:ext cx="23148851" cy="1107996"/>
          </a:xfrm>
          <a:prstGeom prst="rect">
            <a:avLst/>
          </a:prstGeom>
        </p:spPr>
        <p:txBody>
          <a:bodyPr wrap="square">
            <a:spAutoFit/>
          </a:bodyPr>
          <a:lstStyle/>
          <a:p>
            <a:pPr lvl="0" algn="l" fontAlgn="base">
              <a:defRPr/>
            </a:pPr>
            <a:r>
              <a:rPr lang="en-US" sz="6600" dirty="0">
                <a:solidFill>
                  <a:prstClr val="white"/>
                </a:solidFill>
                <a:latin typeface="inherit"/>
              </a:rPr>
              <a:t>The engineers who built the earliest modern computer, ENIAC</a:t>
            </a:r>
          </a:p>
        </p:txBody>
      </p:sp>
    </p:spTree>
    <p:extLst>
      <p:ext uri="{BB962C8B-B14F-4D97-AF65-F5344CB8AC3E}">
        <p14:creationId xmlns:p14="http://schemas.microsoft.com/office/powerpoint/2010/main" val="1949497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030A0"/>
        </a:solidFill>
      </a:spPr>
      <a:bodyPr rtlCol="0" anchor="ctr"/>
      <a:lstStyle>
        <a:defPPr marL="285750" indent="-285750" algn="l">
          <a:buFont typeface="Arial" panose="020B0604020202020204" pitchFamily="34" charset="0"/>
          <a:buChar char="•"/>
          <a:defRPr sz="1200"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FFFF"/>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Fractal 2017">
  <a:themeElements>
    <a:clrScheme name="FR 3">
      <a:dk1>
        <a:srgbClr val="181818"/>
      </a:dk1>
      <a:lt1>
        <a:srgbClr val="FFFFFF"/>
      </a:lt1>
      <a:dk2>
        <a:srgbClr val="000000"/>
      </a:dk2>
      <a:lt2>
        <a:srgbClr val="515151"/>
      </a:lt2>
      <a:accent1>
        <a:srgbClr val="1F497D"/>
      </a:accent1>
      <a:accent2>
        <a:srgbClr val="0293E0"/>
      </a:accent2>
      <a:accent3>
        <a:srgbClr val="FF9900"/>
      </a:accent3>
      <a:accent4>
        <a:srgbClr val="006600"/>
      </a:accent4>
      <a:accent5>
        <a:srgbClr val="A5D028"/>
      </a:accent5>
      <a:accent6>
        <a:srgbClr val="9E0000"/>
      </a:accent6>
      <a:hlink>
        <a:srgbClr val="FF0000"/>
      </a:hlink>
      <a:folHlink>
        <a:srgbClr val="006E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9525">
          <a:solidFill>
            <a:schemeClr val="bg1">
              <a:lumMod val="75000"/>
            </a:schemeClr>
          </a:solid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100"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solidFill>
          <a:schemeClr val="bg1">
            <a:lumMod val="95000"/>
          </a:schemeClr>
        </a:solidFill>
        <a:ln w="9525">
          <a:solidFill>
            <a:schemeClr val="bg1">
              <a:lumMod val="65000"/>
            </a:schemeClr>
          </a:solidFill>
        </a:ln>
        <a:effectLst/>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a:defPPr>
      </a:lstStyle>
    </a:txDef>
  </a:objectDefaults>
  <a:extraClrSchemeLst/>
  <a:extLst>
    <a:ext uri="{05A4C25C-085E-4340-85A3-A5531E510DB2}">
      <thm15:themeFamily xmlns:thm15="http://schemas.microsoft.com/office/thememl/2012/main" name="Fractal 2017" id="{59073055-04FE-457C-95E3-BDE4C39135B9}" vid="{D94D9510-3BD9-4609-9D51-EECF556A5DC3}"/>
    </a:ext>
  </a:extLst>
</a:theme>
</file>

<file path=ppt/theme/theme5.xml><?xml version="1.0" encoding="utf-8"?>
<a:theme xmlns:a="http://schemas.openxmlformats.org/drawingml/2006/main" name="1_Fractal 2018 New">
  <a:themeElements>
    <a:clrScheme name="Fractal">
      <a:dk1>
        <a:srgbClr val="474C55"/>
      </a:dk1>
      <a:lt1>
        <a:sysClr val="window" lastClr="FFFFFF"/>
      </a:lt1>
      <a:dk2>
        <a:srgbClr val="44546A"/>
      </a:dk2>
      <a:lt2>
        <a:srgbClr val="E7E6E6"/>
      </a:lt2>
      <a:accent1>
        <a:srgbClr val="DA291C"/>
      </a:accent1>
      <a:accent2>
        <a:srgbClr val="FFB81C"/>
      </a:accent2>
      <a:accent3>
        <a:srgbClr val="007DBA"/>
      </a:accent3>
      <a:accent4>
        <a:srgbClr val="474C55"/>
      </a:accent4>
      <a:accent5>
        <a:srgbClr val="0C2340"/>
      </a:accent5>
      <a:accent6>
        <a:srgbClr val="70AD47"/>
      </a:accent6>
      <a:hlink>
        <a:srgbClr val="0563C1"/>
      </a:hlink>
      <a:folHlink>
        <a:srgbClr val="DA29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oval" w="med" len="med"/>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Fractal 2018 New" id="{6714BA9B-5180-4053-835A-91FA7FAE3D05}" vid="{37873553-2019-49F1-A63D-2FAE3F7BDBAA}"/>
    </a:ext>
  </a:extLst>
</a:theme>
</file>

<file path=ppt/theme/theme6.xml><?xml version="1.0" encoding="utf-8"?>
<a:theme xmlns:a="http://schemas.openxmlformats.org/drawingml/2006/main" name="2_Fractal 2018 New">
  <a:themeElements>
    <a:clrScheme name="Fractal">
      <a:dk1>
        <a:srgbClr val="474C55"/>
      </a:dk1>
      <a:lt1>
        <a:sysClr val="window" lastClr="FFFFFF"/>
      </a:lt1>
      <a:dk2>
        <a:srgbClr val="44546A"/>
      </a:dk2>
      <a:lt2>
        <a:srgbClr val="E7E6E6"/>
      </a:lt2>
      <a:accent1>
        <a:srgbClr val="DA291C"/>
      </a:accent1>
      <a:accent2>
        <a:srgbClr val="FFB81C"/>
      </a:accent2>
      <a:accent3>
        <a:srgbClr val="007DBA"/>
      </a:accent3>
      <a:accent4>
        <a:srgbClr val="474C55"/>
      </a:accent4>
      <a:accent5>
        <a:srgbClr val="0C2340"/>
      </a:accent5>
      <a:accent6>
        <a:srgbClr val="70AD47"/>
      </a:accent6>
      <a:hlink>
        <a:srgbClr val="0563C1"/>
      </a:hlink>
      <a:folHlink>
        <a:srgbClr val="DA29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Blank" id="{CBF45373-F806-4E12-B9E6-925E3D2E4354}" vid="{0312EB4D-92D1-4D56-B4E9-FE3E037F262C}"/>
    </a:ext>
  </a:extLst>
</a:theme>
</file>

<file path=ppt/theme/theme7.xml><?xml version="1.0" encoding="utf-8"?>
<a:theme xmlns:a="http://schemas.openxmlformats.org/drawingml/2006/main" name="2_White">
  <a:themeElements>
    <a:clrScheme name="">
      <a:dk1>
        <a:srgbClr val="000000"/>
      </a:dk1>
      <a:lt1>
        <a:srgbClr val="FFFFFF"/>
      </a:lt1>
      <a:dk2>
        <a:srgbClr val="5E5E5E"/>
      </a:dk2>
      <a:lt2>
        <a:srgbClr val="D5D5D5"/>
      </a:lt2>
      <a:accent1>
        <a:srgbClr val="00A2FF"/>
      </a:accent1>
      <a:accent2>
        <a:srgbClr val="16E7CF"/>
      </a:accent2>
      <a:accent3>
        <a:srgbClr val="FFFFFF"/>
      </a:accent3>
      <a:accent4>
        <a:srgbClr val="000000"/>
      </a:accent4>
      <a:accent5>
        <a:srgbClr val="AACEFF"/>
      </a:accent5>
      <a:accent6>
        <a:srgbClr val="13D1BB"/>
      </a:accent6>
      <a:hlink>
        <a:srgbClr val="0000FF"/>
      </a:hlink>
      <a:folHlink>
        <a:srgbClr val="FF00FF"/>
      </a:folHlink>
    </a:clrScheme>
    <a:fontScheme name="White">
      <a:majorFont>
        <a:latin typeface="Helvetica Neue Medium"/>
        <a:ea typeface="ＭＳ Ｐゴシック"/>
        <a:cs typeface="Helvetica Neue Medium"/>
      </a:majorFont>
      <a:minorFont>
        <a:latin typeface="Helvetica Neue"/>
        <a:ea typeface="ＭＳ Ｐゴシック"/>
        <a:cs typeface="Helvetica Neu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miter lim="400000"/>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0" tIns="0" rIns="0" bIns="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sz="3000" b="1" i="0" u="none" strike="noStrike" cap="none" normalizeH="0" baseline="0">
            <a:ln>
              <a:noFill/>
            </a:ln>
            <a:solidFill>
              <a:srgbClr val="000000"/>
            </a:solidFill>
            <a:effectLst/>
            <a:latin typeface="Helvetica Neue" charset="0"/>
            <a:ea typeface="ＭＳ Ｐゴシック" charset="0"/>
            <a:cs typeface="Helvetica Neue" charset="0"/>
            <a:sym typeface="Helvetica Neue"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miter lim="400000"/>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0" tIns="0" rIns="0" bIns="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en-US" sz="3000" b="1" i="0" u="none" strike="noStrike" cap="none" normalizeH="0" baseline="0">
            <a:ln>
              <a:noFill/>
            </a:ln>
            <a:solidFill>
              <a:srgbClr val="000000"/>
            </a:solidFill>
            <a:effectLst/>
            <a:latin typeface="Helvetica Neue" charset="0"/>
            <a:ea typeface="ＭＳ Ｐゴシック" charset="0"/>
            <a:cs typeface="Helvetica Neue" charset="0"/>
            <a:sym typeface="Helvetica Neue" charset="0"/>
          </a:defRPr>
        </a:defPPr>
      </a:lstStyle>
    </a:lnDef>
  </a:objectDefaults>
  <a:extraClrSchemeLst/>
</a:theme>
</file>

<file path=ppt/theme/theme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3152</TotalTime>
  <Words>915</Words>
  <Application>Microsoft Macintosh PowerPoint</Application>
  <PresentationFormat>Custom</PresentationFormat>
  <Paragraphs>120</Paragraphs>
  <Slides>25</Slides>
  <Notes>7</Notes>
  <HiddenSlides>0</HiddenSlides>
  <MMClips>1</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25</vt:i4>
      </vt:variant>
    </vt:vector>
  </HeadingPairs>
  <TitlesOfParts>
    <vt:vector size="44" baseType="lpstr">
      <vt:lpstr>Arial</vt:lpstr>
      <vt:lpstr>Calibri</vt:lpstr>
      <vt:lpstr>Calibri Light</vt:lpstr>
      <vt:lpstr>Courier New</vt:lpstr>
      <vt:lpstr>FS Joey</vt:lpstr>
      <vt:lpstr>Helvetica Light</vt:lpstr>
      <vt:lpstr>Helvetica Neue</vt:lpstr>
      <vt:lpstr>Helvetica Neue Medium</vt:lpstr>
      <vt:lpstr>inherit</vt:lpstr>
      <vt:lpstr>Wingdings</vt:lpstr>
      <vt:lpstr>Wingdings 3</vt:lpstr>
      <vt:lpstr>Custom Design</vt:lpstr>
      <vt:lpstr>3_White</vt:lpstr>
      <vt:lpstr>1_Office Theme</vt:lpstr>
      <vt:lpstr>Fractal 2017</vt:lpstr>
      <vt:lpstr>1_Fractal 2018 New</vt:lpstr>
      <vt:lpstr>2_Fractal 2018 New</vt:lpstr>
      <vt:lpstr>2_White</vt:lpstr>
      <vt:lpstr>think-cell Slide</vt:lpstr>
      <vt:lpstr>PowerPoint Presentation</vt:lpstr>
      <vt:lpstr>PowerPoint Presentation</vt:lpstr>
      <vt:lpstr>PowerPoint Presentation</vt:lpstr>
      <vt:lpstr>PowerPoint Presentation</vt:lpstr>
      <vt:lpstr>Ada Lovelace dreamt of this possibility and published the first algorithm   "a computer can do anything that can be noted logically.  Words, pictures and music, not just numbers. She understands how you take an instruction set and load it into the machine, and she even does an example, which is programming Bernoulli numbers, an incredibly complicated sequence of numbers."   </vt:lpstr>
      <vt:lpstr>AI is not enough!</vt:lpstr>
      <vt:lpstr>PowerPoint Presentation</vt:lpstr>
      <vt:lpstr>Automatic report based on the diagnosis saves physician and patient time</vt:lpstr>
      <vt:lpstr>PowerPoint Presentation</vt:lpstr>
      <vt:lpstr>Scaled problem solving requires a combination of AI, engineering &amp; design</vt:lpstr>
      <vt:lpstr>PowerPoint Presentation</vt:lpstr>
      <vt:lpstr>PowerPoint Presentation</vt:lpstr>
      <vt:lpstr>PowerPoint Presentation</vt:lpstr>
      <vt:lpstr>PowerPoint Presentation</vt:lpstr>
      <vt:lpstr>Craft careers along these key components</vt:lpstr>
      <vt:lpstr>What should you do?</vt:lpstr>
      <vt:lpstr>The experience of pleasure, meaning and strength</vt:lpstr>
      <vt:lpstr>PowerPoint Presentation</vt:lpstr>
      <vt:lpstr>What we need to teach at school for a 50 year career</vt:lpstr>
      <vt:lpstr>Uniquely human skills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Svetlana Joshi</dc:creator>
  <cp:lastModifiedBy>Julian Joseph</cp:lastModifiedBy>
  <cp:revision>100</cp:revision>
  <dcterms:modified xsi:type="dcterms:W3CDTF">2019-03-19T02:34:23Z</dcterms:modified>
</cp:coreProperties>
</file>